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519" r:id="rId5"/>
    <p:sldId id="511" r:id="rId6"/>
    <p:sldId id="257" r:id="rId7"/>
    <p:sldId id="506" r:id="rId8"/>
    <p:sldId id="505" r:id="rId9"/>
    <p:sldId id="480" r:id="rId10"/>
    <p:sldId id="470" r:id="rId11"/>
    <p:sldId id="479" r:id="rId12"/>
    <p:sldId id="2145706748" r:id="rId13"/>
    <p:sldId id="2145706733" r:id="rId14"/>
    <p:sldId id="2145706729" r:id="rId15"/>
    <p:sldId id="516" r:id="rId16"/>
    <p:sldId id="377" r:id="rId17"/>
    <p:sldId id="2145706746" r:id="rId18"/>
    <p:sldId id="501" r:id="rId19"/>
    <p:sldId id="2145706732" r:id="rId20"/>
    <p:sldId id="256" r:id="rId21"/>
    <p:sldId id="2145706741" r:id="rId22"/>
    <p:sldId id="1190" r:id="rId23"/>
    <p:sldId id="1189" r:id="rId24"/>
    <p:sldId id="2145706737" r:id="rId25"/>
    <p:sldId id="435" r:id="rId26"/>
    <p:sldId id="2145706749" r:id="rId27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2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819F22-1BC1-43A4-8B9A-1C2FD8DE1479}" v="17" dt="2023-07-21T13:09:31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7" autoAdjust="0"/>
  </p:normalViewPr>
  <p:slideViewPr>
    <p:cSldViewPr snapToGrid="0">
      <p:cViewPr varScale="1">
        <p:scale>
          <a:sx n="97" d="100"/>
          <a:sy n="97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51b8e823381de8600a7da8bdbe4bf37040caca85f747368d8e2518e8807c805::" providerId="AD" clId="Web-{F5AFFD12-CEFC-46DB-B7FE-24636537B14F}"/>
    <pc:docChg chg="modSld">
      <pc:chgData name="Guest User" userId="S::urn:spo:anon#751b8e823381de8600a7da8bdbe4bf37040caca85f747368d8e2518e8807c805::" providerId="AD" clId="Web-{F5AFFD12-CEFC-46DB-B7FE-24636537B14F}" dt="2023-07-17T17:56:58.622" v="5" actId="1076"/>
      <pc:docMkLst>
        <pc:docMk/>
      </pc:docMkLst>
      <pc:sldChg chg="modSp">
        <pc:chgData name="Guest User" userId="S::urn:spo:anon#751b8e823381de8600a7da8bdbe4bf37040caca85f747368d8e2518e8807c805::" providerId="AD" clId="Web-{F5AFFD12-CEFC-46DB-B7FE-24636537B14F}" dt="2023-07-17T17:56:58.622" v="5" actId="1076"/>
        <pc:sldMkLst>
          <pc:docMk/>
          <pc:sldMk cId="3504101038" sldId="377"/>
        </pc:sldMkLst>
        <pc:picChg chg="mod">
          <ac:chgData name="Guest User" userId="S::urn:spo:anon#751b8e823381de8600a7da8bdbe4bf37040caca85f747368d8e2518e8807c805::" providerId="AD" clId="Web-{F5AFFD12-CEFC-46DB-B7FE-24636537B14F}" dt="2023-07-17T17:56:58.622" v="5" actId="1076"/>
          <ac:picMkLst>
            <pc:docMk/>
            <pc:sldMk cId="3504101038" sldId="377"/>
            <ac:picMk id="12" creationId="{5930F48B-CC29-4D4D-9519-F76E1DBB9C35}"/>
          </ac:picMkLst>
        </pc:picChg>
      </pc:sldChg>
      <pc:sldChg chg="modSp">
        <pc:chgData name="Guest User" userId="S::urn:spo:anon#751b8e823381de8600a7da8bdbe4bf37040caca85f747368d8e2518e8807c805::" providerId="AD" clId="Web-{F5AFFD12-CEFC-46DB-B7FE-24636537B14F}" dt="2023-07-17T17:56:09.665" v="1" actId="1076"/>
        <pc:sldMkLst>
          <pc:docMk/>
          <pc:sldMk cId="1118586645" sldId="2145706746"/>
        </pc:sldMkLst>
        <pc:picChg chg="mod">
          <ac:chgData name="Guest User" userId="S::urn:spo:anon#751b8e823381de8600a7da8bdbe4bf37040caca85f747368d8e2518e8807c805::" providerId="AD" clId="Web-{F5AFFD12-CEFC-46DB-B7FE-24636537B14F}" dt="2023-07-17T17:56:09.665" v="1" actId="1076"/>
          <ac:picMkLst>
            <pc:docMk/>
            <pc:sldMk cId="1118586645" sldId="2145706746"/>
            <ac:picMk id="4" creationId="{C6649C7F-A613-9F71-B9BA-B15887B3FA45}"/>
          </ac:picMkLst>
        </pc:picChg>
      </pc:sldChg>
    </pc:docChg>
  </pc:docChgLst>
  <pc:docChgLst>
    <pc:chgData name="Kelly Futrell" userId="b04b1a04-715f-42e3-b0d4-9f5bfdb5d792" providerId="ADAL" clId="{E0819F22-1BC1-43A4-8B9A-1C2FD8DE1479}"/>
    <pc:docChg chg="undo custSel modSld">
      <pc:chgData name="Kelly Futrell" userId="b04b1a04-715f-42e3-b0d4-9f5bfdb5d792" providerId="ADAL" clId="{E0819F22-1BC1-43A4-8B9A-1C2FD8DE1479}" dt="2023-07-21T13:09:43.375" v="475" actId="20577"/>
      <pc:docMkLst>
        <pc:docMk/>
      </pc:docMkLst>
      <pc:sldChg chg="modSp mod">
        <pc:chgData name="Kelly Futrell" userId="b04b1a04-715f-42e3-b0d4-9f5bfdb5d792" providerId="ADAL" clId="{E0819F22-1BC1-43A4-8B9A-1C2FD8DE1479}" dt="2023-07-21T12:32:05.334" v="2" actId="2710"/>
        <pc:sldMkLst>
          <pc:docMk/>
          <pc:sldMk cId="2505120340" sldId="257"/>
        </pc:sldMkLst>
        <pc:spChg chg="mod">
          <ac:chgData name="Kelly Futrell" userId="b04b1a04-715f-42e3-b0d4-9f5bfdb5d792" providerId="ADAL" clId="{E0819F22-1BC1-43A4-8B9A-1C2FD8DE1479}" dt="2023-07-21T12:32:05.334" v="2" actId="2710"/>
          <ac:spMkLst>
            <pc:docMk/>
            <pc:sldMk cId="2505120340" sldId="257"/>
            <ac:spMk id="12" creationId="{5D7A2C4E-57C2-6018-D7EE-852BB3F6F3B7}"/>
          </ac:spMkLst>
        </pc:spChg>
      </pc:sldChg>
      <pc:sldChg chg="modSp mod">
        <pc:chgData name="Kelly Futrell" userId="b04b1a04-715f-42e3-b0d4-9f5bfdb5d792" providerId="ADAL" clId="{E0819F22-1BC1-43A4-8B9A-1C2FD8DE1479}" dt="2023-07-21T12:48:22.919" v="7" actId="20577"/>
        <pc:sldMkLst>
          <pc:docMk/>
          <pc:sldMk cId="3504101038" sldId="377"/>
        </pc:sldMkLst>
        <pc:spChg chg="mod">
          <ac:chgData name="Kelly Futrell" userId="b04b1a04-715f-42e3-b0d4-9f5bfdb5d792" providerId="ADAL" clId="{E0819F22-1BC1-43A4-8B9A-1C2FD8DE1479}" dt="2023-07-21T12:48:22.919" v="7" actId="20577"/>
          <ac:spMkLst>
            <pc:docMk/>
            <pc:sldMk cId="3504101038" sldId="377"/>
            <ac:spMk id="4" creationId="{1D90482C-C270-E54B-32A2-1E428DC8F955}"/>
          </ac:spMkLst>
        </pc:spChg>
      </pc:sldChg>
      <pc:sldChg chg="modSp mod">
        <pc:chgData name="Kelly Futrell" userId="b04b1a04-715f-42e3-b0d4-9f5bfdb5d792" providerId="ADAL" clId="{E0819F22-1BC1-43A4-8B9A-1C2FD8DE1479}" dt="2023-07-21T13:09:43.375" v="475" actId="20577"/>
        <pc:sldMkLst>
          <pc:docMk/>
          <pc:sldMk cId="2848998766" sldId="501"/>
        </pc:sldMkLst>
        <pc:spChg chg="mod">
          <ac:chgData name="Kelly Futrell" userId="b04b1a04-715f-42e3-b0d4-9f5bfdb5d792" providerId="ADAL" clId="{E0819F22-1BC1-43A4-8B9A-1C2FD8DE1479}" dt="2023-07-21T13:09:03.500" v="459" actId="1076"/>
          <ac:spMkLst>
            <pc:docMk/>
            <pc:sldMk cId="2848998766" sldId="501"/>
            <ac:spMk id="2" creationId="{F880DAF4-430A-4E95-B6C4-073ED52D0215}"/>
          </ac:spMkLst>
        </pc:spChg>
        <pc:spChg chg="mod">
          <ac:chgData name="Kelly Futrell" userId="b04b1a04-715f-42e3-b0d4-9f5bfdb5d792" providerId="ADAL" clId="{E0819F22-1BC1-43A4-8B9A-1C2FD8DE1479}" dt="2023-07-21T13:08:46.542" v="452" actId="1036"/>
          <ac:spMkLst>
            <pc:docMk/>
            <pc:sldMk cId="2848998766" sldId="501"/>
            <ac:spMk id="20" creationId="{3C21C514-79D6-4558-A6AC-C26B5A4B0A36}"/>
          </ac:spMkLst>
        </pc:spChg>
        <pc:spChg chg="mod">
          <ac:chgData name="Kelly Futrell" userId="b04b1a04-715f-42e3-b0d4-9f5bfdb5d792" providerId="ADAL" clId="{E0819F22-1BC1-43A4-8B9A-1C2FD8DE1479}" dt="2023-07-21T13:09:43.375" v="475" actId="20577"/>
          <ac:spMkLst>
            <pc:docMk/>
            <pc:sldMk cId="2848998766" sldId="501"/>
            <ac:spMk id="21" creationId="{455C231A-BD1F-4802-AB57-B0CA562CBE56}"/>
          </ac:spMkLst>
        </pc:spChg>
        <pc:spChg chg="mod">
          <ac:chgData name="Kelly Futrell" userId="b04b1a04-715f-42e3-b0d4-9f5bfdb5d792" providerId="ADAL" clId="{E0819F22-1BC1-43A4-8B9A-1C2FD8DE1479}" dt="2023-07-21T13:07:13.436" v="406" actId="1076"/>
          <ac:spMkLst>
            <pc:docMk/>
            <pc:sldMk cId="2848998766" sldId="501"/>
            <ac:spMk id="22" creationId="{61E4CD93-9EEE-4DFA-93DF-6A0256E3C6BF}"/>
          </ac:spMkLst>
        </pc:spChg>
        <pc:spChg chg="mod">
          <ac:chgData name="Kelly Futrell" userId="b04b1a04-715f-42e3-b0d4-9f5bfdb5d792" providerId="ADAL" clId="{E0819F22-1BC1-43A4-8B9A-1C2FD8DE1479}" dt="2023-07-21T13:05:32.705" v="333" actId="12788"/>
          <ac:spMkLst>
            <pc:docMk/>
            <pc:sldMk cId="2848998766" sldId="501"/>
            <ac:spMk id="23" creationId="{616CFDDD-75FD-484A-A750-607CEF1FA71D}"/>
          </ac:spMkLst>
        </pc:spChg>
        <pc:spChg chg="mod">
          <ac:chgData name="Kelly Futrell" userId="b04b1a04-715f-42e3-b0d4-9f5bfdb5d792" providerId="ADAL" clId="{E0819F22-1BC1-43A4-8B9A-1C2FD8DE1479}" dt="2023-07-21T13:05:32.705" v="333" actId="12788"/>
          <ac:spMkLst>
            <pc:docMk/>
            <pc:sldMk cId="2848998766" sldId="501"/>
            <ac:spMk id="24" creationId="{B37CC1B2-CB7E-45B9-AAD1-96FD7E9F36B1}"/>
          </ac:spMkLst>
        </pc:spChg>
        <pc:spChg chg="mod">
          <ac:chgData name="Kelly Futrell" userId="b04b1a04-715f-42e3-b0d4-9f5bfdb5d792" providerId="ADAL" clId="{E0819F22-1BC1-43A4-8B9A-1C2FD8DE1479}" dt="2023-07-21T13:08:46.542" v="452" actId="1036"/>
          <ac:spMkLst>
            <pc:docMk/>
            <pc:sldMk cId="2848998766" sldId="501"/>
            <ac:spMk id="28" creationId="{4D56B3D9-007C-4A77-9962-F9F11FF85D2C}"/>
          </ac:spMkLst>
        </pc:spChg>
        <pc:picChg chg="mod">
          <ac:chgData name="Kelly Futrell" userId="b04b1a04-715f-42e3-b0d4-9f5bfdb5d792" providerId="ADAL" clId="{E0819F22-1BC1-43A4-8B9A-1C2FD8DE1479}" dt="2023-07-21T13:09:09.048" v="461" actId="1076"/>
          <ac:picMkLst>
            <pc:docMk/>
            <pc:sldMk cId="2848998766" sldId="501"/>
            <ac:picMk id="4" creationId="{1BB8B463-4D0E-4CD2-A822-1924422570BF}"/>
          </ac:picMkLst>
        </pc:picChg>
        <pc:picChg chg="mod">
          <ac:chgData name="Kelly Futrell" userId="b04b1a04-715f-42e3-b0d4-9f5bfdb5d792" providerId="ADAL" clId="{E0819F22-1BC1-43A4-8B9A-1C2FD8DE1479}" dt="2023-07-21T13:09:18.190" v="462" actId="14100"/>
          <ac:picMkLst>
            <pc:docMk/>
            <pc:sldMk cId="2848998766" sldId="501"/>
            <ac:picMk id="8" creationId="{B54FEF32-53E3-4098-9092-15051B57554F}"/>
          </ac:picMkLst>
        </pc:picChg>
        <pc:picChg chg="mod">
          <ac:chgData name="Kelly Futrell" userId="b04b1a04-715f-42e3-b0d4-9f5bfdb5d792" providerId="ADAL" clId="{E0819F22-1BC1-43A4-8B9A-1C2FD8DE1479}" dt="2023-07-21T13:09:31.130" v="464" actId="1076"/>
          <ac:picMkLst>
            <pc:docMk/>
            <pc:sldMk cId="2848998766" sldId="501"/>
            <ac:picMk id="13" creationId="{A38DBC87-E029-490A-9E95-B6302BFE59B4}"/>
          </ac:picMkLst>
        </pc:picChg>
        <pc:picChg chg="mod">
          <ac:chgData name="Kelly Futrell" userId="b04b1a04-715f-42e3-b0d4-9f5bfdb5d792" providerId="ADAL" clId="{E0819F22-1BC1-43A4-8B9A-1C2FD8DE1479}" dt="2023-07-21T13:08:28.142" v="429" actId="1036"/>
          <ac:picMkLst>
            <pc:docMk/>
            <pc:sldMk cId="2848998766" sldId="501"/>
            <ac:picMk id="14" creationId="{BDE6AE19-82B9-4012-A74D-BA44C9C19CC7}"/>
          </ac:picMkLst>
        </pc:picChg>
        <pc:picChg chg="mod">
          <ac:chgData name="Kelly Futrell" userId="b04b1a04-715f-42e3-b0d4-9f5bfdb5d792" providerId="ADAL" clId="{E0819F22-1BC1-43A4-8B9A-1C2FD8DE1479}" dt="2023-07-21T13:07:13.436" v="406" actId="1076"/>
          <ac:picMkLst>
            <pc:docMk/>
            <pc:sldMk cId="2848998766" sldId="501"/>
            <ac:picMk id="17" creationId="{D20C8DD4-CED2-46E2-8B1E-BAFDAFF88B94}"/>
          </ac:picMkLst>
        </pc:picChg>
        <pc:picChg chg="mod">
          <ac:chgData name="Kelly Futrell" userId="b04b1a04-715f-42e3-b0d4-9f5bfdb5d792" providerId="ADAL" clId="{E0819F22-1BC1-43A4-8B9A-1C2FD8DE1479}" dt="2023-07-21T13:05:43.272" v="352" actId="1035"/>
          <ac:picMkLst>
            <pc:docMk/>
            <pc:sldMk cId="2848998766" sldId="501"/>
            <ac:picMk id="30" creationId="{5D115AE9-DBD2-438A-8E8E-8BDF71F6C173}"/>
          </ac:picMkLst>
        </pc:picChg>
        <pc:picChg chg="mod">
          <ac:chgData name="Kelly Futrell" userId="b04b1a04-715f-42e3-b0d4-9f5bfdb5d792" providerId="ADAL" clId="{E0819F22-1BC1-43A4-8B9A-1C2FD8DE1479}" dt="2023-07-21T13:08:50.944" v="457" actId="1035"/>
          <ac:picMkLst>
            <pc:docMk/>
            <pc:sldMk cId="2848998766" sldId="501"/>
            <ac:picMk id="33" creationId="{42DC5CF7-3EDF-4C35-93FF-D168FBB42820}"/>
          </ac:picMkLst>
        </pc:picChg>
      </pc:sldChg>
      <pc:sldChg chg="modSp mod">
        <pc:chgData name="Kelly Futrell" userId="b04b1a04-715f-42e3-b0d4-9f5bfdb5d792" providerId="ADAL" clId="{E0819F22-1BC1-43A4-8B9A-1C2FD8DE1479}" dt="2023-07-21T12:48:07.125" v="5" actId="2710"/>
        <pc:sldMkLst>
          <pc:docMk/>
          <pc:sldMk cId="1124269075" sldId="506"/>
        </pc:sldMkLst>
        <pc:spChg chg="mod">
          <ac:chgData name="Kelly Futrell" userId="b04b1a04-715f-42e3-b0d4-9f5bfdb5d792" providerId="ADAL" clId="{E0819F22-1BC1-43A4-8B9A-1C2FD8DE1479}" dt="2023-07-21T12:32:21.770" v="3" actId="2710"/>
          <ac:spMkLst>
            <pc:docMk/>
            <pc:sldMk cId="1124269075" sldId="506"/>
            <ac:spMk id="3" creationId="{BC2EFC3C-8DAF-417A-A3D3-F626E1E36831}"/>
          </ac:spMkLst>
        </pc:spChg>
        <pc:spChg chg="mod">
          <ac:chgData name="Kelly Futrell" userId="b04b1a04-715f-42e3-b0d4-9f5bfdb5d792" providerId="ADAL" clId="{E0819F22-1BC1-43A4-8B9A-1C2FD8DE1479}" dt="2023-07-21T12:48:03.017" v="4" actId="2710"/>
          <ac:spMkLst>
            <pc:docMk/>
            <pc:sldMk cId="1124269075" sldId="506"/>
            <ac:spMk id="9" creationId="{29E52452-8F50-AFD0-DDA9-B468BD0724EC}"/>
          </ac:spMkLst>
        </pc:spChg>
        <pc:spChg chg="mod">
          <ac:chgData name="Kelly Futrell" userId="b04b1a04-715f-42e3-b0d4-9f5bfdb5d792" providerId="ADAL" clId="{E0819F22-1BC1-43A4-8B9A-1C2FD8DE1479}" dt="2023-07-21T12:48:07.125" v="5" actId="2710"/>
          <ac:spMkLst>
            <pc:docMk/>
            <pc:sldMk cId="1124269075" sldId="506"/>
            <ac:spMk id="10" creationId="{E3866FD1-AFCB-FD79-FD22-FDD9D9A7C698}"/>
          </ac:spMkLst>
        </pc:spChg>
      </pc:sldChg>
      <pc:sldChg chg="addSp modSp mod">
        <pc:chgData name="Kelly Futrell" userId="b04b1a04-715f-42e3-b0d4-9f5bfdb5d792" providerId="ADAL" clId="{E0819F22-1BC1-43A4-8B9A-1C2FD8DE1479}" dt="2023-07-21T13:02:12.073" v="305" actId="20577"/>
        <pc:sldMkLst>
          <pc:docMk/>
          <pc:sldMk cId="3937631398" sldId="519"/>
        </pc:sldMkLst>
        <pc:spChg chg="add mod">
          <ac:chgData name="Kelly Futrell" userId="b04b1a04-715f-42e3-b0d4-9f5bfdb5d792" providerId="ADAL" clId="{E0819F22-1BC1-43A4-8B9A-1C2FD8DE1479}" dt="2023-07-21T13:02:12.073" v="305" actId="20577"/>
          <ac:spMkLst>
            <pc:docMk/>
            <pc:sldMk cId="3937631398" sldId="519"/>
            <ac:spMk id="2" creationId="{81DE2CC0-FA78-0AEF-2A18-CF0CFBCAB9B5}"/>
          </ac:spMkLst>
        </pc:spChg>
      </pc:sldChg>
      <pc:sldChg chg="modSp mod">
        <pc:chgData name="Kelly Futrell" userId="b04b1a04-715f-42e3-b0d4-9f5bfdb5d792" providerId="ADAL" clId="{E0819F22-1BC1-43A4-8B9A-1C2FD8DE1479}" dt="2023-07-21T12:50:49.693" v="41" actId="5793"/>
        <pc:sldMkLst>
          <pc:docMk/>
          <pc:sldMk cId="3516811387" sldId="2145706737"/>
        </pc:sldMkLst>
        <pc:spChg chg="mod">
          <ac:chgData name="Kelly Futrell" userId="b04b1a04-715f-42e3-b0d4-9f5bfdb5d792" providerId="ADAL" clId="{E0819F22-1BC1-43A4-8B9A-1C2FD8DE1479}" dt="2023-07-21T12:50:49.693" v="41" actId="5793"/>
          <ac:spMkLst>
            <pc:docMk/>
            <pc:sldMk cId="3516811387" sldId="2145706737"/>
            <ac:spMk id="5" creationId="{F133E4CB-0F0B-0B26-92BF-7BD04B252625}"/>
          </ac:spMkLst>
        </pc:spChg>
      </pc:sldChg>
      <pc:sldChg chg="modSp mod">
        <pc:chgData name="Kelly Futrell" userId="b04b1a04-715f-42e3-b0d4-9f5bfdb5d792" providerId="ADAL" clId="{E0819F22-1BC1-43A4-8B9A-1C2FD8DE1479}" dt="2023-07-21T13:03:21.243" v="315" actId="404"/>
        <pc:sldMkLst>
          <pc:docMk/>
          <pc:sldMk cId="2177938389" sldId="2145706741"/>
        </pc:sldMkLst>
        <pc:spChg chg="mod">
          <ac:chgData name="Kelly Futrell" userId="b04b1a04-715f-42e3-b0d4-9f5bfdb5d792" providerId="ADAL" clId="{E0819F22-1BC1-43A4-8B9A-1C2FD8DE1479}" dt="2023-07-21T13:03:21.243" v="315" actId="404"/>
          <ac:spMkLst>
            <pc:docMk/>
            <pc:sldMk cId="2177938389" sldId="2145706741"/>
            <ac:spMk id="13" creationId="{34BB81F0-E52E-C003-7167-459DBD297EF4}"/>
          </ac:spMkLst>
        </pc:spChg>
      </pc:sldChg>
      <pc:sldChg chg="addSp delSp modSp mod">
        <pc:chgData name="Kelly Futrell" userId="b04b1a04-715f-42e3-b0d4-9f5bfdb5d792" providerId="ADAL" clId="{E0819F22-1BC1-43A4-8B9A-1C2FD8DE1479}" dt="2023-07-21T12:57:44.083" v="243" actId="1076"/>
        <pc:sldMkLst>
          <pc:docMk/>
          <pc:sldMk cId="41366425" sldId="2145706749"/>
        </pc:sldMkLst>
        <pc:spChg chg="add del mod">
          <ac:chgData name="Kelly Futrell" userId="b04b1a04-715f-42e3-b0d4-9f5bfdb5d792" providerId="ADAL" clId="{E0819F22-1BC1-43A4-8B9A-1C2FD8DE1479}" dt="2023-07-21T12:56:09.658" v="154" actId="478"/>
          <ac:spMkLst>
            <pc:docMk/>
            <pc:sldMk cId="41366425" sldId="2145706749"/>
            <ac:spMk id="2" creationId="{1200D997-1C8C-9978-92CB-9E3B7198C678}"/>
          </ac:spMkLst>
        </pc:spChg>
        <pc:spChg chg="add mod">
          <ac:chgData name="Kelly Futrell" userId="b04b1a04-715f-42e3-b0d4-9f5bfdb5d792" providerId="ADAL" clId="{E0819F22-1BC1-43A4-8B9A-1C2FD8DE1479}" dt="2023-07-21T12:57:44.083" v="243" actId="1076"/>
          <ac:spMkLst>
            <pc:docMk/>
            <pc:sldMk cId="41366425" sldId="2145706749"/>
            <ac:spMk id="4" creationId="{432503C5-0B47-D727-718B-131E4399EDE2}"/>
          </ac:spMkLst>
        </pc:spChg>
        <pc:spChg chg="add mod">
          <ac:chgData name="Kelly Futrell" userId="b04b1a04-715f-42e3-b0d4-9f5bfdb5d792" providerId="ADAL" clId="{E0819F22-1BC1-43A4-8B9A-1C2FD8DE1479}" dt="2023-07-21T12:56:07.456" v="153" actId="14100"/>
          <ac:spMkLst>
            <pc:docMk/>
            <pc:sldMk cId="41366425" sldId="2145706749"/>
            <ac:spMk id="5" creationId="{687B5EA0-6701-EE51-C7B2-0E7C3DFF02FF}"/>
          </ac:spMkLst>
        </pc:spChg>
        <pc:spChg chg="add del mod">
          <ac:chgData name="Kelly Futrell" userId="b04b1a04-715f-42e3-b0d4-9f5bfdb5d792" providerId="ADAL" clId="{E0819F22-1BC1-43A4-8B9A-1C2FD8DE1479}" dt="2023-07-21T12:57:06.618" v="222" actId="478"/>
          <ac:spMkLst>
            <pc:docMk/>
            <pc:sldMk cId="41366425" sldId="2145706749"/>
            <ac:spMk id="6" creationId="{1BBB3295-F814-2322-A596-C5CEE80ED3E1}"/>
          </ac:spMkLst>
        </pc:spChg>
      </pc:sldChg>
    </pc:docChg>
  </pc:docChgLst>
  <pc:docChgLst>
    <pc:chgData name="Guest User" userId="S::urn:spo:anon#751b8e823381de8600a7da8bdbe4bf37040caca85f747368d8e2518e8807c805::" providerId="AD" clId="Web-{385CD376-AF00-F0C2-150C-8C8322ABEDF6}"/>
    <pc:docChg chg="modSld">
      <pc:chgData name="Guest User" userId="S::urn:spo:anon#751b8e823381de8600a7da8bdbe4bf37040caca85f747368d8e2518e8807c805::" providerId="AD" clId="Web-{385CD376-AF00-F0C2-150C-8C8322ABEDF6}" dt="2023-07-17T18:03:26.467" v="1"/>
      <pc:docMkLst>
        <pc:docMk/>
      </pc:docMkLst>
      <pc:sldChg chg="modSp">
        <pc:chgData name="Guest User" userId="S::urn:spo:anon#751b8e823381de8600a7da8bdbe4bf37040caca85f747368d8e2518e8807c805::" providerId="AD" clId="Web-{385CD376-AF00-F0C2-150C-8C8322ABEDF6}" dt="2023-07-17T18:03:26.467" v="1"/>
        <pc:sldMkLst>
          <pc:docMk/>
          <pc:sldMk cId="3504101038" sldId="377"/>
        </pc:sldMkLst>
        <pc:picChg chg="mod modCrop">
          <ac:chgData name="Guest User" userId="S::urn:spo:anon#751b8e823381de8600a7da8bdbe4bf37040caca85f747368d8e2518e8807c805::" providerId="AD" clId="Web-{385CD376-AF00-F0C2-150C-8C8322ABEDF6}" dt="2023-07-17T18:03:26.467" v="1"/>
          <ac:picMkLst>
            <pc:docMk/>
            <pc:sldMk cId="3504101038" sldId="377"/>
            <ac:picMk id="12" creationId="{5930F48B-CC29-4D4D-9519-F76E1DBB9C35}"/>
          </ac:picMkLst>
        </pc:picChg>
      </pc:sldChg>
    </pc:docChg>
  </pc:docChgLst>
  <pc:docChgLst>
    <pc:chgData name="Guest User" userId="S::urn:spo:anon#751b8e823381de8600a7da8bdbe4bf37040caca85f747368d8e2518e8807c805::" providerId="AD" clId="Web-{9E30168C-155F-4857-889F-45A869F881EA}"/>
    <pc:docChg chg="modSld">
      <pc:chgData name="Guest User" userId="S::urn:spo:anon#751b8e823381de8600a7da8bdbe4bf37040caca85f747368d8e2518e8807c805::" providerId="AD" clId="Web-{9E30168C-155F-4857-889F-45A869F881EA}" dt="2023-07-17T17:58:13.110" v="1" actId="14100"/>
      <pc:docMkLst>
        <pc:docMk/>
      </pc:docMkLst>
      <pc:sldChg chg="modSp">
        <pc:chgData name="Guest User" userId="S::urn:spo:anon#751b8e823381de8600a7da8bdbe4bf37040caca85f747368d8e2518e8807c805::" providerId="AD" clId="Web-{9E30168C-155F-4857-889F-45A869F881EA}" dt="2023-07-17T17:58:13.110" v="1" actId="14100"/>
        <pc:sldMkLst>
          <pc:docMk/>
          <pc:sldMk cId="3504101038" sldId="377"/>
        </pc:sldMkLst>
        <pc:picChg chg="mod">
          <ac:chgData name="Guest User" userId="S::urn:spo:anon#751b8e823381de8600a7da8bdbe4bf37040caca85f747368d8e2518e8807c805::" providerId="AD" clId="Web-{9E30168C-155F-4857-889F-45A869F881EA}" dt="2023-07-17T17:58:13.110" v="1" actId="14100"/>
          <ac:picMkLst>
            <pc:docMk/>
            <pc:sldMk cId="3504101038" sldId="377"/>
            <ac:picMk id="12" creationId="{5930F48B-CC29-4D4D-9519-F76E1DBB9C3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869E65-25CB-41B0-8F13-75BB79B8DF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688BE-AA4B-4266-8943-424EB2C1A7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237F-0A4D-4D65-B5EF-E13A34DF3470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FC690-1384-41CA-ABC5-FEA470D71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D9C34-A566-4F48-8790-85CE47E05B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92149-D191-4A25-AB9E-9F879E30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71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0EA67-907B-4EF6-A74D-164C6F0BA07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90BC4-E5E5-4B4E-983B-FC6B2FC5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/>
          </a:p>
          <a:p>
            <a:r>
              <a:rPr lang="en-US" sz="1800"/>
              <a:t>Basic overview</a:t>
            </a:r>
          </a:p>
          <a:p>
            <a:r>
              <a:rPr lang="en-US" sz="1800"/>
              <a:t>Rate Plans</a:t>
            </a:r>
          </a:p>
          <a:p>
            <a:r>
              <a:rPr lang="en-US" sz="1800"/>
              <a:t>Ordering</a:t>
            </a:r>
          </a:p>
          <a:p>
            <a:r>
              <a:rPr lang="en-US" sz="1800"/>
              <a:t>Provisioning/activation</a:t>
            </a:r>
          </a:p>
          <a:p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5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 will review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 will review device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Gidi to review the features </a:t>
            </a:r>
          </a:p>
          <a:p>
            <a:endParaRPr lang="en-US"/>
          </a:p>
          <a:p>
            <a:r>
              <a:rPr lang="en-US"/>
              <a:t>We want them to know that this have the “brains” of a smartphone minus the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00e009e4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00e009e4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41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 will review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err="1"/>
              <a:t>sadf</a:t>
            </a: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90BC4-E5E5-4B4E-983B-FC6B2FC599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2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39334" y="2819400"/>
            <a:ext cx="9313333" cy="121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28666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60FF01-461F-B77A-917A-000B9AD8CD2A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758CB5-DA2B-D065-1BD1-D12ECEF06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619" y="6106920"/>
            <a:ext cx="1805202" cy="63995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80124F-E62F-1A31-13D0-80E65F6104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6224698"/>
            <a:ext cx="3103485" cy="3853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40A4D4-1BEF-19C0-288D-1B2AD66FABAD}"/>
              </a:ext>
            </a:extLst>
          </p:cNvPr>
          <p:cNvCxnSpPr>
            <a:cxnSpLocks/>
          </p:cNvCxnSpPr>
          <p:nvPr userDrawn="1"/>
        </p:nvCxnSpPr>
        <p:spPr>
          <a:xfrm>
            <a:off x="-12360" y="1879290"/>
            <a:ext cx="75395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700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60FF01-461F-B77A-917A-000B9AD8CD2A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758CB5-DA2B-D065-1BD1-D12ECEF06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619" y="6106920"/>
            <a:ext cx="1805202" cy="63995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80124F-E62F-1A31-13D0-80E65F6104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6224698"/>
            <a:ext cx="3103485" cy="3853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40A4D4-1BEF-19C0-288D-1B2AD66FABAD}"/>
              </a:ext>
            </a:extLst>
          </p:cNvPr>
          <p:cNvCxnSpPr>
            <a:cxnSpLocks/>
          </p:cNvCxnSpPr>
          <p:nvPr userDrawn="1"/>
        </p:nvCxnSpPr>
        <p:spPr>
          <a:xfrm>
            <a:off x="-12360" y="1879290"/>
            <a:ext cx="75395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EA776C9-6EAC-D752-9972-CE722199D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1160929" y="422678"/>
            <a:ext cx="628735" cy="4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623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FB Half Title Te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A50691-973A-4FD1-8ED1-684CC54BC5EE}"/>
              </a:ext>
            </a:extLst>
          </p:cNvPr>
          <p:cNvCxnSpPr>
            <a:cxnSpLocks/>
          </p:cNvCxnSpPr>
          <p:nvPr userDrawn="1"/>
        </p:nvCxnSpPr>
        <p:spPr>
          <a:xfrm>
            <a:off x="-12360" y="1879290"/>
            <a:ext cx="75395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2BF31E-CAC8-43C6-AD90-703624F354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419" y="3016250"/>
            <a:ext cx="5395730" cy="260837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  <a:defRPr lang="en-US" sz="1800" b="0" i="0" kern="1200" dirty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E20074"/>
              </a:buClr>
              <a:buFont typeface="Wingdings" pitchFamily="2" charset="2"/>
              <a:buChar char="§"/>
              <a:defRPr lang="en-US" sz="1800" b="0" i="0" kern="1200" dirty="0">
                <a:solidFill>
                  <a:schemeClr val="tx1"/>
                </a:solidFill>
                <a:latin typeface="TeleNeo Office" panose="020B0504040202090203" pitchFamily="34" charset="77"/>
                <a:ea typeface="+mn-ea"/>
                <a:cs typeface="+mn-cs"/>
              </a:defRPr>
            </a:lvl2pPr>
            <a:lvl3pPr marL="914400" indent="0">
              <a:buNone/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08151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79">
          <p15:clr>
            <a:srgbClr val="FBAE40"/>
          </p15:clr>
        </p15:guide>
        <p15:guide id="2" pos="5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37F70-955F-4EA2-B21C-AB7796B6A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4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064D3B-E8B5-E896-1436-F6E88102E584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1CCED5-E652-3DC0-14D6-ED4BD3B49E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619" y="6106920"/>
            <a:ext cx="1805202" cy="63995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2596FCB-99BF-21F1-6144-9C33BA986B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6224698"/>
            <a:ext cx="3103485" cy="3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7" r:id="rId2"/>
    <p:sldLayoutId id="2147483732" r:id="rId3"/>
    <p:sldLayoutId id="214748373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18" Type="http://schemas.openxmlformats.org/officeDocument/2006/relationships/image" Target="../media/image42.png"/><Relationship Id="rId26" Type="http://schemas.openxmlformats.org/officeDocument/2006/relationships/image" Target="../media/image50.jpeg"/><Relationship Id="rId3" Type="http://schemas.openxmlformats.org/officeDocument/2006/relationships/image" Target="../media/image40.png"/><Relationship Id="rId21" Type="http://schemas.openxmlformats.org/officeDocument/2006/relationships/image" Target="../media/image45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5" Type="http://schemas.openxmlformats.org/officeDocument/2006/relationships/image" Target="../media/image49.jpeg"/><Relationship Id="rId2" Type="http://schemas.openxmlformats.org/officeDocument/2006/relationships/image" Target="../media/image39.jpeg"/><Relationship Id="rId16" Type="http://schemas.openxmlformats.org/officeDocument/2006/relationships/image" Target="../media/image3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24" Type="http://schemas.openxmlformats.org/officeDocument/2006/relationships/image" Target="../media/image48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Relationship Id="rId22" Type="http://schemas.openxmlformats.org/officeDocument/2006/relationships/image" Target="../media/image46.png"/><Relationship Id="rId27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12" Type="http://schemas.openxmlformats.org/officeDocument/2006/relationships/image" Target="../media/image52.png"/><Relationship Id="rId17" Type="http://schemas.openxmlformats.org/officeDocument/2006/relationships/image" Target="../media/image3.jpeg"/><Relationship Id="rId2" Type="http://schemas.openxmlformats.org/officeDocument/2006/relationships/image" Target="../media/image20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55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jpe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yata7.com/" TargetMode="External"/><Relationship Id="rId2" Type="http://schemas.openxmlformats.org/officeDocument/2006/relationships/hyperlink" Target="https://www.siyatamobile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yFdN7Wr19s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3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unkahelyiterror.blog.hu/2017/11/29/a_vagyonori_rendeszi_szakma_szepsegei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7.emf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0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D7 360">
            <a:hlinkClick r:id="" action="ppaction://media"/>
            <a:extLst>
              <a:ext uri="{FF2B5EF4-FFF2-40B4-BE49-F238E27FC236}">
                <a16:creationId xmlns:a16="http://schemas.microsoft.com/office/drawing/2014/main" id="{02DF31B7-74A9-ABF7-0EF7-B0CA3D0BF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029" y="1380054"/>
            <a:ext cx="6997088" cy="4049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AutoShape 2" descr="T-Mobile for Business">
            <a:extLst>
              <a:ext uri="{FF2B5EF4-FFF2-40B4-BE49-F238E27FC236}">
                <a16:creationId xmlns:a16="http://schemas.microsoft.com/office/drawing/2014/main" id="{E21E2258-FF8D-4E37-95E7-EA213C23A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T-Mobile for Business">
            <a:extLst>
              <a:ext uri="{FF2B5EF4-FFF2-40B4-BE49-F238E27FC236}">
                <a16:creationId xmlns:a16="http://schemas.microsoft.com/office/drawing/2014/main" id="{50341F7E-62BB-4648-BE6E-0D8E7BF68E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1593237" cy="159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18FEE8-0669-83A4-8AAB-43C8545B7E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91" b="5767"/>
          <a:stretch/>
        </p:blipFill>
        <p:spPr>
          <a:xfrm>
            <a:off x="946142" y="732912"/>
            <a:ext cx="3483441" cy="14698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8D34C2-26C3-DF97-1B36-77CC78473161}"/>
              </a:ext>
            </a:extLst>
          </p:cNvPr>
          <p:cNvCxnSpPr>
            <a:cxnSpLocks/>
          </p:cNvCxnSpPr>
          <p:nvPr/>
        </p:nvCxnSpPr>
        <p:spPr>
          <a:xfrm>
            <a:off x="-12360" y="1256212"/>
            <a:ext cx="753958" cy="0"/>
          </a:xfrm>
          <a:prstGeom prst="line">
            <a:avLst/>
          </a:prstGeom>
          <a:ln w="5715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9F79F9-08BA-C43B-277B-250BB061E591}"/>
              </a:ext>
            </a:extLst>
          </p:cNvPr>
          <p:cNvCxnSpPr>
            <a:cxnSpLocks/>
          </p:cNvCxnSpPr>
          <p:nvPr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3361D8-516D-3A1C-E3E0-70815437E9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619" y="6106920"/>
            <a:ext cx="1805202" cy="63995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42A607B-F8DA-E0DC-5D16-5B9996BA0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6224698"/>
            <a:ext cx="3103485" cy="385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E2CC0-FA78-0AEF-2A18-CF0CFBCAB9B5}"/>
              </a:ext>
            </a:extLst>
          </p:cNvPr>
          <p:cNvSpPr txBox="1"/>
          <p:nvPr/>
        </p:nvSpPr>
        <p:spPr>
          <a:xfrm>
            <a:off x="4651029" y="5588514"/>
            <a:ext cx="699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(watch the video above)</a:t>
            </a:r>
          </a:p>
        </p:txBody>
      </p:sp>
    </p:spTree>
    <p:extLst>
      <p:ext uri="{BB962C8B-B14F-4D97-AF65-F5344CB8AC3E}">
        <p14:creationId xmlns:p14="http://schemas.microsoft.com/office/powerpoint/2010/main" val="39376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electronics, charger, light, adapter&#10;&#10;Description automatically generated">
            <a:extLst>
              <a:ext uri="{FF2B5EF4-FFF2-40B4-BE49-F238E27FC236}">
                <a16:creationId xmlns:a16="http://schemas.microsoft.com/office/drawing/2014/main" id="{F4CC4CCC-0434-2C1E-5286-C8989F04F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14" t="27934" r="8311" b="16078"/>
          <a:stretch/>
        </p:blipFill>
        <p:spPr>
          <a:xfrm>
            <a:off x="1548438" y="2438479"/>
            <a:ext cx="947213" cy="3355561"/>
          </a:xfrm>
          <a:prstGeom prst="rect">
            <a:avLst/>
          </a:prstGeom>
        </p:spPr>
      </p:pic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E654BB33-9022-94A0-39E7-A665DC29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163" y="1063960"/>
            <a:ext cx="1302542" cy="65127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8FD8040-C6FD-1323-B491-987945BC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53" y="1075833"/>
            <a:ext cx="1302542" cy="651271"/>
          </a:xfrm>
          <a:prstGeom prst="rect">
            <a:avLst/>
          </a:prstGeom>
          <a:ln w="38100">
            <a:noFill/>
          </a:ln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BD64C36-CF2C-9F9F-78E5-0A8ACDADE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998" y="1075833"/>
            <a:ext cx="1302542" cy="65127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5AED188-33DC-F906-331C-8B2455EBE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9865" y="1083839"/>
            <a:ext cx="1302542" cy="651271"/>
          </a:xfrm>
          <a:prstGeom prst="rect">
            <a:avLst/>
          </a:prstGeom>
        </p:spPr>
      </p:pic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7150B75-D128-99D4-F764-A9018EF19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026" y="1899518"/>
            <a:ext cx="1302542" cy="651271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19216C7-2694-9977-19A6-833CF1A5C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108" y="1075833"/>
            <a:ext cx="1302542" cy="65127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56151EA-E047-C01E-A305-357BB757DD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318" y="1891752"/>
            <a:ext cx="1318362" cy="659181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 descr="A picture containing text, clock, scoreboard&#10;&#10;Description automatically generated">
            <a:extLst>
              <a:ext uri="{FF2B5EF4-FFF2-40B4-BE49-F238E27FC236}">
                <a16:creationId xmlns:a16="http://schemas.microsoft.com/office/drawing/2014/main" id="{E84559B3-63E4-9E24-C0F8-76EB71A2F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250" y="1894826"/>
            <a:ext cx="1302540" cy="651270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FB1440F-316E-33C2-2E3E-F8CF7B7ABC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613" y="1894827"/>
            <a:ext cx="1302541" cy="651271"/>
          </a:xfrm>
          <a:prstGeom prst="rect">
            <a:avLst/>
          </a:prstGeom>
        </p:spPr>
      </p:pic>
      <p:sp>
        <p:nvSpPr>
          <p:cNvPr id="32" name="Arrow: U-Turn 31">
            <a:extLst>
              <a:ext uri="{FF2B5EF4-FFF2-40B4-BE49-F238E27FC236}">
                <a16:creationId xmlns:a16="http://schemas.microsoft.com/office/drawing/2014/main" id="{CDFE80C6-92A6-7A09-04EF-46E45A38429B}"/>
              </a:ext>
            </a:extLst>
          </p:cNvPr>
          <p:cNvSpPr/>
          <p:nvPr/>
        </p:nvSpPr>
        <p:spPr>
          <a:xfrm rot="5400000">
            <a:off x="10360388" y="1550330"/>
            <a:ext cx="905868" cy="556614"/>
          </a:xfrm>
          <a:prstGeom prst="uturn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64B25D19-F5E6-CBEE-AB21-4CAA57B60F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8561" y="1899662"/>
            <a:ext cx="1302542" cy="651271"/>
          </a:xfrm>
          <a:prstGeom prst="rect">
            <a:avLst/>
          </a:prstGeom>
          <a:ln w="38100">
            <a:noFill/>
          </a:ln>
        </p:spPr>
      </p:pic>
      <p:sp>
        <p:nvSpPr>
          <p:cNvPr id="8" name="Arrow: U-Turn 7">
            <a:extLst>
              <a:ext uri="{FF2B5EF4-FFF2-40B4-BE49-F238E27FC236}">
                <a16:creationId xmlns:a16="http://schemas.microsoft.com/office/drawing/2014/main" id="{4E148629-001D-7AEA-A9EA-80FA1D054A0E}"/>
              </a:ext>
            </a:extLst>
          </p:cNvPr>
          <p:cNvSpPr/>
          <p:nvPr/>
        </p:nvSpPr>
        <p:spPr>
          <a:xfrm rot="16200000">
            <a:off x="899261" y="1456802"/>
            <a:ext cx="905868" cy="55661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992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8E7200C3-EFC8-D15C-A848-7E230ABFB7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21" y="1828637"/>
            <a:ext cx="512446" cy="256223"/>
          </a:xfrm>
          <a:prstGeom prst="rect">
            <a:avLst/>
          </a:prstGeom>
        </p:spPr>
      </p:pic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07EABF52-AAC2-4656-82DD-7E9C76CF7DF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150" y="1532610"/>
            <a:ext cx="512445" cy="256222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F4904EEB-64E2-B396-4DDB-CC79AFA4C2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6924" y="1900608"/>
            <a:ext cx="1302542" cy="651271"/>
          </a:xfrm>
          <a:prstGeom prst="rect">
            <a:avLst/>
          </a:prstGeom>
          <a:ln w="38100">
            <a:noFill/>
          </a:ln>
        </p:spPr>
      </p:pic>
      <p:pic>
        <p:nvPicPr>
          <p:cNvPr id="26" name="Picture 25" descr="Qr code&#10;&#10;Description automatically generated">
            <a:extLst>
              <a:ext uri="{FF2B5EF4-FFF2-40B4-BE49-F238E27FC236}">
                <a16:creationId xmlns:a16="http://schemas.microsoft.com/office/drawing/2014/main" id="{200EC971-C5DF-C996-8DC7-3249DB38F0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6019" y="1063960"/>
            <a:ext cx="1302542" cy="651271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4AC46055-B900-9A61-CAD1-94384317D8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099" y="2730529"/>
            <a:ext cx="976907" cy="488453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84AC59B6-DBA3-D60B-2731-B2488923AF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94" y="2730529"/>
            <a:ext cx="976907" cy="488453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D431512F-29FF-6776-92A7-B965843B5E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94" y="3340578"/>
            <a:ext cx="976907" cy="488453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D8EBDD8B-D072-71BB-8124-DB720D0195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06" y="2730529"/>
            <a:ext cx="636448" cy="318225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9314148F-806C-3EC1-8AC9-41DB5A1105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06" y="3100045"/>
            <a:ext cx="636448" cy="318225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E1522111-2646-9E16-88C5-1F6AA8B58E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06" y="3474933"/>
            <a:ext cx="636448" cy="318225"/>
          </a:xfrm>
          <a:prstGeom prst="rect">
            <a:avLst/>
          </a:prstGeom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72F305C0-0EF4-6BF3-E333-3F3F1A2F29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94" y="3950627"/>
            <a:ext cx="976907" cy="488453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6D75F2FA-4BF1-8DFF-F9F7-F7900FEE179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594" y="4560675"/>
            <a:ext cx="976907" cy="488453"/>
          </a:xfrm>
          <a:prstGeom prst="rect">
            <a:avLst/>
          </a:prstGeom>
        </p:spPr>
      </p:pic>
      <p:pic>
        <p:nvPicPr>
          <p:cNvPr id="50" name="Picture 4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634945-61AA-6024-D221-BEA70E39C464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58" y="2730529"/>
            <a:ext cx="1277437" cy="2838751"/>
          </a:xfrm>
          <a:prstGeom prst="rect">
            <a:avLst/>
          </a:prstGeom>
        </p:spPr>
      </p:pic>
      <p:pic>
        <p:nvPicPr>
          <p:cNvPr id="52" name="Picture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BF6FAB-14DF-5504-994D-D161A2B00F90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131" y="2730529"/>
            <a:ext cx="1277437" cy="283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DB388-F951-A236-6DAF-D271710B05DD}"/>
              </a:ext>
            </a:extLst>
          </p:cNvPr>
          <p:cNvSpPr txBox="1"/>
          <p:nvPr/>
        </p:nvSpPr>
        <p:spPr>
          <a:xfrm>
            <a:off x="2495651" y="5284968"/>
            <a:ext cx="496392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/>
              <a:t>*Requires Feature Phone Plan with SMS Enabled</a:t>
            </a:r>
            <a:endParaRPr lang="he-IL" sz="1600" b="1" dirty="0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10409759-2BE0-EB94-E5B7-5D52969C5A0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69A9002-9F2C-D988-52C9-336CE4CCA660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Emergency SMS </a:t>
            </a:r>
            <a:r>
              <a:rPr lang="en-US" sz="2800" dirty="0">
                <a:latin typeface="+mn-lt"/>
              </a:rPr>
              <a:t>(manually set on each device)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687714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B6BD09-A7E3-6602-8084-7792F2C38728}"/>
              </a:ext>
            </a:extLst>
          </p:cNvPr>
          <p:cNvGrpSpPr/>
          <p:nvPr/>
        </p:nvGrpSpPr>
        <p:grpSpPr>
          <a:xfrm>
            <a:off x="1224670" y="1022778"/>
            <a:ext cx="10229394" cy="4812443"/>
            <a:chOff x="117764" y="881146"/>
            <a:chExt cx="11882647" cy="5590219"/>
          </a:xfrm>
        </p:grpSpPr>
        <p:pic>
          <p:nvPicPr>
            <p:cNvPr id="27" name="bc19809b-7325-4c77-ac12-897e0b780d4d" descr="Image">
              <a:extLst>
                <a:ext uri="{FF2B5EF4-FFF2-40B4-BE49-F238E27FC236}">
                  <a16:creationId xmlns:a16="http://schemas.microsoft.com/office/drawing/2014/main" id="{C6FDC00D-8611-4AF3-BEA6-3B3256522E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822" t="2692" r="50246" b="81690"/>
            <a:stretch/>
          </p:blipFill>
          <p:spPr bwMode="auto">
            <a:xfrm>
              <a:off x="117764" y="2678057"/>
              <a:ext cx="5098698" cy="256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D1ECB7-E6B4-4E06-B257-D6FE7AF8AAE8}"/>
                </a:ext>
              </a:extLst>
            </p:cNvPr>
            <p:cNvSpPr txBox="1"/>
            <p:nvPr/>
          </p:nvSpPr>
          <p:spPr>
            <a:xfrm>
              <a:off x="5968188" y="5071116"/>
              <a:ext cx="2162747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</a:rPr>
                <a:t>Screen will black out.  </a:t>
              </a:r>
            </a:p>
            <a:p>
              <a:r>
                <a:rPr lang="en-US" sz="1200" b="1">
                  <a:solidFill>
                    <a:srgbClr val="FF0000"/>
                  </a:solidFill>
                </a:rPr>
                <a:t>WIRED PTT Headset/RSM MUST be used for all audio and channel announcements.  PTT button is functional</a:t>
              </a:r>
              <a:endParaRPr lang="he-IL" sz="1200" b="1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0101EBD-5F07-4AEA-8192-BBBF71F85C5C}"/>
                </a:ext>
              </a:extLst>
            </p:cNvPr>
            <p:cNvSpPr txBox="1"/>
            <p:nvPr/>
          </p:nvSpPr>
          <p:spPr>
            <a:xfrm>
              <a:off x="8979633" y="3304853"/>
              <a:ext cx="255724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To EXIT Covert Mode press the power button. Scroll though power setting until </a:t>
              </a:r>
              <a:endParaRPr lang="he-IL" sz="1200" b="1">
                <a:solidFill>
                  <a:srgbClr val="0070C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C6D4DD4-A328-4829-B5F6-4B4B31F99318}"/>
                </a:ext>
              </a:extLst>
            </p:cNvPr>
            <p:cNvSpPr txBox="1"/>
            <p:nvPr/>
          </p:nvSpPr>
          <p:spPr>
            <a:xfrm>
              <a:off x="1359361" y="5653688"/>
              <a:ext cx="235080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During Covert Mode OLED screen and LED Notification will be blacked out</a:t>
              </a:r>
              <a:endParaRPr lang="he-IL" sz="1200" b="1">
                <a:solidFill>
                  <a:srgbClr val="FF0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A87848-8F14-E267-A6B8-99973AAA0CDD}"/>
                </a:ext>
              </a:extLst>
            </p:cNvPr>
            <p:cNvSpPr txBox="1"/>
            <p:nvPr/>
          </p:nvSpPr>
          <p:spPr>
            <a:xfrm>
              <a:off x="6081865" y="3022108"/>
              <a:ext cx="2339205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Click to “On”</a:t>
              </a:r>
              <a:endParaRPr lang="he-IL" sz="1200" b="1">
                <a:solidFill>
                  <a:srgbClr val="0070C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DA498C-F075-E0FF-C123-4C901E684B52}"/>
                </a:ext>
              </a:extLst>
            </p:cNvPr>
            <p:cNvSpPr txBox="1"/>
            <p:nvPr/>
          </p:nvSpPr>
          <p:spPr>
            <a:xfrm>
              <a:off x="10194634" y="3981939"/>
              <a:ext cx="1805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Long press on power button until “Power Off” shows on screen.</a:t>
              </a:r>
              <a:endParaRPr lang="he-IL" sz="1200" b="1">
                <a:solidFill>
                  <a:srgbClr val="0070C0"/>
                </a:solidFill>
              </a:endParaRPr>
            </a:p>
          </p:txBody>
        </p:sp>
        <p:pic>
          <p:nvPicPr>
            <p:cNvPr id="2" name="Picture 1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E654BB33-9022-94A0-39E7-A665DC29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64" y="881146"/>
              <a:ext cx="1625600" cy="812800"/>
            </a:xfrm>
            <a:prstGeom prst="rect">
              <a:avLst/>
            </a:prstGeom>
          </p:spPr>
        </p:pic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8FD8040-C6FD-1323-B491-987945BC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2228" y="895964"/>
              <a:ext cx="1625600" cy="812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" name="Picture 3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8BD64C36-CF2C-9F9F-78E5-0A8ACDAD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4460" y="895964"/>
              <a:ext cx="1625600" cy="812800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5AED188-33DC-F906-331C-8B2455EB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3331" y="905955"/>
              <a:ext cx="1625600" cy="812800"/>
            </a:xfrm>
            <a:prstGeom prst="rect">
              <a:avLst/>
            </a:prstGeom>
          </p:spPr>
        </p:pic>
        <p:pic>
          <p:nvPicPr>
            <p:cNvPr id="10" name="Picture 9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47150B75-D128-99D4-F764-A9018EF1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2655" y="897848"/>
              <a:ext cx="1625600" cy="812800"/>
            </a:xfrm>
            <a:prstGeom prst="rect">
              <a:avLst/>
            </a:prstGeom>
          </p:spPr>
        </p:pic>
        <p:pic>
          <p:nvPicPr>
            <p:cNvPr id="11" name="Picture 10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319216C7-2694-9977-19A6-833CF1A5C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9996" y="895964"/>
              <a:ext cx="1625600" cy="812800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056151EA-E047-C01E-A305-357BB757D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380" y="1845604"/>
              <a:ext cx="1625600" cy="812800"/>
            </a:xfrm>
            <a:prstGeom prst="rect">
              <a:avLst/>
            </a:prstGeom>
            <a:ln w="76200">
              <a:noFill/>
            </a:ln>
          </p:spPr>
        </p:pic>
        <p:pic>
          <p:nvPicPr>
            <p:cNvPr id="13" name="Picture 12" descr="A picture containing text, clock, scoreboard&#10;&#10;Description automatically generated">
              <a:extLst>
                <a:ext uri="{FF2B5EF4-FFF2-40B4-BE49-F238E27FC236}">
                  <a16:creationId xmlns:a16="http://schemas.microsoft.com/office/drawing/2014/main" id="{E84559B3-63E4-9E24-C0F8-76EB71A2F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788" y="1843445"/>
              <a:ext cx="1669742" cy="834871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69BC648-56EF-DC14-9523-2E08D730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9059" y="2819400"/>
              <a:ext cx="1219200" cy="609600"/>
            </a:xfrm>
            <a:prstGeom prst="rect">
              <a:avLst/>
            </a:prstGeom>
          </p:spPr>
        </p:pic>
        <p:pic>
          <p:nvPicPr>
            <p:cNvPr id="69" name="Picture 68" descr="Text&#10;&#10;Description automatically generated">
              <a:extLst>
                <a:ext uri="{FF2B5EF4-FFF2-40B4-BE49-F238E27FC236}">
                  <a16:creationId xmlns:a16="http://schemas.microsoft.com/office/drawing/2014/main" id="{21AF4F5D-F74C-4A5B-CD08-5C01928A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5434" y="4877015"/>
              <a:ext cx="1219200" cy="609600"/>
            </a:xfrm>
            <a:prstGeom prst="rect">
              <a:avLst/>
            </a:prstGeom>
          </p:spPr>
        </p:pic>
        <p:pic>
          <p:nvPicPr>
            <p:cNvPr id="77" name="Picture 76" descr="Text&#10;&#10;Description automatically generated">
              <a:extLst>
                <a:ext uri="{FF2B5EF4-FFF2-40B4-BE49-F238E27FC236}">
                  <a16:creationId xmlns:a16="http://schemas.microsoft.com/office/drawing/2014/main" id="{DEFE44D0-74CB-E509-1323-99E7D3D5F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948" y="3545613"/>
              <a:ext cx="1219200" cy="609600"/>
            </a:xfrm>
            <a:prstGeom prst="rect">
              <a:avLst/>
            </a:prstGeom>
          </p:spPr>
        </p:pic>
        <p:pic>
          <p:nvPicPr>
            <p:cNvPr id="84" name="Picture 83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85B7889F-56E5-8695-A16E-CCE88C27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7135" y="5812769"/>
              <a:ext cx="1219200" cy="609600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941EBA-33A3-76A6-8348-BE19C9CA6577}"/>
                </a:ext>
              </a:extLst>
            </p:cNvPr>
            <p:cNvSpPr/>
            <p:nvPr/>
          </p:nvSpPr>
          <p:spPr>
            <a:xfrm>
              <a:off x="3133211" y="4608678"/>
              <a:ext cx="132214" cy="2412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3D2DEB4-E59E-0E2C-DC52-01E58E092E8F}"/>
                </a:ext>
              </a:extLst>
            </p:cNvPr>
            <p:cNvSpPr/>
            <p:nvPr/>
          </p:nvSpPr>
          <p:spPr>
            <a:xfrm>
              <a:off x="1034710" y="3694891"/>
              <a:ext cx="1997045" cy="11102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819ECC4-5DA3-88EB-3517-86FB759D8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9318" y="4702396"/>
              <a:ext cx="0" cy="951292"/>
            </a:xfrm>
            <a:prstGeom prst="straightConnector1">
              <a:avLst/>
            </a:prstGeom>
            <a:ln w="127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58385D8-C239-85E0-DE24-03CC45373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3534" y="4520438"/>
              <a:ext cx="0" cy="1141325"/>
            </a:xfrm>
            <a:prstGeom prst="straightConnector1">
              <a:avLst/>
            </a:prstGeom>
            <a:ln w="127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 descr="Arrow circle outline">
              <a:extLst>
                <a:ext uri="{FF2B5EF4-FFF2-40B4-BE49-F238E27FC236}">
                  <a16:creationId xmlns:a16="http://schemas.microsoft.com/office/drawing/2014/main" id="{0D36F8B1-47C7-410E-BC39-A41B5931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82269" y="3093540"/>
              <a:ext cx="2331199" cy="2010742"/>
            </a:xfrm>
            <a:prstGeom prst="rect">
              <a:avLst/>
            </a:prstGeom>
          </p:spPr>
        </p:pic>
        <p:pic>
          <p:nvPicPr>
            <p:cNvPr id="100" name="Picture 99" descr="Text&#10;&#10;Description automatically generated">
              <a:extLst>
                <a:ext uri="{FF2B5EF4-FFF2-40B4-BE49-F238E27FC236}">
                  <a16:creationId xmlns:a16="http://schemas.microsoft.com/office/drawing/2014/main" id="{BCBFF9FF-D237-C497-1D5A-1BA013A7B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5434" y="3990047"/>
              <a:ext cx="1219200" cy="60960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6004158-4E1E-AAAE-B53C-AC7F5F0D456D}"/>
                </a:ext>
              </a:extLst>
            </p:cNvPr>
            <p:cNvSpPr/>
            <p:nvPr/>
          </p:nvSpPr>
          <p:spPr>
            <a:xfrm>
              <a:off x="7095017" y="4271068"/>
              <a:ext cx="1213016" cy="6024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DEBE84B-B0C2-CD2E-0519-FC86AEE8F4C0}"/>
                </a:ext>
              </a:extLst>
            </p:cNvPr>
            <p:cNvSpPr txBox="1"/>
            <p:nvPr/>
          </p:nvSpPr>
          <p:spPr>
            <a:xfrm>
              <a:off x="10194633" y="4787155"/>
              <a:ext cx="180577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Scroll from Power Off to ‘Restart’, to ‘Airplane mode; then to Exit Covert Mode. Click Down </a:t>
              </a:r>
              <a:endParaRPr lang="he-IL" sz="1200" b="1">
                <a:solidFill>
                  <a:srgbClr val="0070C0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5B3CDFA-2420-6D50-C032-08DBA1DCA810}"/>
                </a:ext>
              </a:extLst>
            </p:cNvPr>
            <p:cNvSpPr txBox="1"/>
            <p:nvPr/>
          </p:nvSpPr>
          <p:spPr>
            <a:xfrm>
              <a:off x="10176335" y="5825034"/>
              <a:ext cx="1805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OLED will wake up and return to main idle screen</a:t>
              </a:r>
              <a:endParaRPr lang="he-IL" sz="1200" b="1">
                <a:solidFill>
                  <a:srgbClr val="0070C0"/>
                </a:solidFill>
              </a:endParaRPr>
            </a:p>
          </p:txBody>
        </p:sp>
        <p:sp>
          <p:nvSpPr>
            <p:cNvPr id="107" name="Arrow: U-Turn 106">
              <a:extLst>
                <a:ext uri="{FF2B5EF4-FFF2-40B4-BE49-F238E27FC236}">
                  <a16:creationId xmlns:a16="http://schemas.microsoft.com/office/drawing/2014/main" id="{490EE295-7F2F-EDDA-A14C-A85B7F080830}"/>
                </a:ext>
              </a:extLst>
            </p:cNvPr>
            <p:cNvSpPr/>
            <p:nvPr/>
          </p:nvSpPr>
          <p:spPr>
            <a:xfrm rot="5400000">
              <a:off x="10073134" y="1456126"/>
              <a:ext cx="1130543" cy="694666"/>
            </a:xfrm>
            <a:prstGeom prst="uturnArrow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7537404-B2D9-F4D2-D6BD-0820AF97505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83F4FD-209E-0E90-E535-1CD5F5B35962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COVERT Mode (available in Oct MR)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523516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2B2E6-7DA8-4401-BC7B-C2C971D46A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0616" y="1387437"/>
            <a:ext cx="4917837" cy="435133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PTT button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Volume rockers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Programmable SOS button tied to PTT services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3800 </a:t>
            </a:r>
            <a:r>
              <a:rPr lang="en-US" sz="1600" b="1" dirty="0" err="1"/>
              <a:t>mAh</a:t>
            </a:r>
            <a:r>
              <a:rPr lang="en-US" sz="1600" b="1" dirty="0"/>
              <a:t> removable locking battery pack for quick and easy battery replacement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IP68, water &amp; dust resistance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Military Standard 810H, anti-drop 1.5 meters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Rubber molding on top and bottom corners for better drop protection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Charging contacts for bay-charger, VK7 vehicle kit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Available accessories include belt clip, pouch, headsets, RSMs, 6-bay charger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3FD133-6862-5ED4-CEFD-C7CB4E213552}"/>
              </a:ext>
            </a:extLst>
          </p:cNvPr>
          <p:cNvSpPr txBox="1">
            <a:spLocks/>
          </p:cNvSpPr>
          <p:nvPr/>
        </p:nvSpPr>
        <p:spPr>
          <a:xfrm>
            <a:off x="6385668" y="39111"/>
            <a:ext cx="6476089" cy="137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rgbClr val="E20074"/>
                </a:solidFill>
                <a:latin typeface="Brooklyn Bold"/>
              </a:rPr>
              <a:t>MCPTT: SD7 is the ONLY feature phone that is MCPTT Compliant</a:t>
            </a:r>
          </a:p>
          <a:p>
            <a:pPr algn="l"/>
            <a:r>
              <a:rPr lang="en-US" sz="1600" dirty="0">
                <a:solidFill>
                  <a:srgbClr val="E20074"/>
                </a:solidFill>
                <a:latin typeface="Brooklyn Bold"/>
              </a:rPr>
              <a:t>SD7: 3GPP Rev. 12 – supporting MCPTT QCIs 65, 66, 69, 70</a:t>
            </a:r>
            <a:endParaRPr lang="en-US" sz="1100" dirty="0">
              <a:solidFill>
                <a:srgbClr val="E20074"/>
              </a:solidFill>
              <a:latin typeface="Brooklyn Bold"/>
            </a:endParaRPr>
          </a:p>
          <a:p>
            <a:pPr algn="l"/>
            <a:endParaRPr lang="en-US" sz="1100" dirty="0">
              <a:solidFill>
                <a:srgbClr val="E20074"/>
              </a:solidFill>
              <a:latin typeface="Brooklyn Bold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41EE9D-AB24-C762-EB52-EADEAADC1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3C7783-9900-18E6-6B73-AA5C58D8FB2A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6217249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SD7 Features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97D81A-5CA2-871E-A625-CCA8BF1F8AE6}"/>
              </a:ext>
            </a:extLst>
          </p:cNvPr>
          <p:cNvSpPr txBox="1">
            <a:spLocks/>
          </p:cNvSpPr>
          <p:nvPr/>
        </p:nvSpPr>
        <p:spPr>
          <a:xfrm>
            <a:off x="1073888" y="1387437"/>
            <a:ext cx="5012785" cy="4351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b="1" dirty="0" err="1"/>
              <a:t>Quectel</a:t>
            </a:r>
            <a:r>
              <a:rPr lang="en-US" sz="1600" b="1" dirty="0"/>
              <a:t> SC66 module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Qualcomm SDM660 Octa-core, 1.8GHz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 err="1"/>
              <a:t>Siyata</a:t>
            </a:r>
            <a:r>
              <a:rPr lang="en-US" sz="1600" b="1" dirty="0"/>
              <a:t> customized Android 9.0 AOSP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3GB RAM + 32GB ROM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3GPP Release 12 (MCPTT ready)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QCI-65, QCI-66, QCI-69, QCI-70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Support for Dual Nano-SIM cards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25 mm OLED – 128 x 64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2.5 Watts speaker for loud, clear audio ≈115 dB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13-Pin Secure Connector for various accessories – wired RSM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dirty="0"/>
              <a:t>5-way rotary knob for easy channel selection (PTT) and volume control</a:t>
            </a:r>
          </a:p>
        </p:txBody>
      </p:sp>
    </p:spTree>
    <p:extLst>
      <p:ext uri="{BB962C8B-B14F-4D97-AF65-F5344CB8AC3E}">
        <p14:creationId xmlns:p14="http://schemas.microsoft.com/office/powerpoint/2010/main" val="30915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5930F48B-CC29-4D4D-9519-F76E1DBB9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46" r="-184"/>
          <a:stretch/>
        </p:blipFill>
        <p:spPr>
          <a:xfrm>
            <a:off x="7700352" y="347406"/>
            <a:ext cx="4389743" cy="3081594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3E988E6-1B54-4B51-AED7-799188186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900" y="3725784"/>
            <a:ext cx="3728646" cy="1849179"/>
          </a:xfrm>
          <a:prstGeom prst="rect">
            <a:avLst/>
          </a:prstGeom>
        </p:spPr>
      </p:pic>
      <p:pic>
        <p:nvPicPr>
          <p:cNvPr id="8" name="Picture 7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BF2547F4-E22C-CB4A-B732-1CE41E0C8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9766" y="681483"/>
            <a:ext cx="1084381" cy="18784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ABAF8-3702-4346-A565-7DD8F0CA6096}"/>
              </a:ext>
            </a:extLst>
          </p:cNvPr>
          <p:cNvSpPr txBox="1">
            <a:spLocks/>
          </p:cNvSpPr>
          <p:nvPr/>
        </p:nvSpPr>
        <p:spPr>
          <a:xfrm>
            <a:off x="961092" y="1324142"/>
            <a:ext cx="6606771" cy="480328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US" sz="1800" b="1" dirty="0">
                <a:cs typeface="Arial"/>
              </a:rPr>
              <a:t>C</a:t>
            </a:r>
            <a:r>
              <a:rPr lang="en-IL" sz="1800" b="1" dirty="0">
                <a:cs typeface="Arial"/>
              </a:rPr>
              <a:t>onnected to vehicle power</a:t>
            </a:r>
          </a:p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US" sz="1800" b="1" dirty="0">
                <a:cs typeface="Arial"/>
              </a:rPr>
              <a:t>Integrated 10W speaker</a:t>
            </a:r>
            <a:endParaRPr lang="en-IL" sz="1800" b="1" dirty="0">
              <a:cs typeface="Arial"/>
            </a:endParaRPr>
          </a:p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US" sz="1800" b="1" dirty="0">
                <a:cs typeface="Arial"/>
              </a:rPr>
              <a:t>M</a:t>
            </a:r>
            <a:r>
              <a:rPr lang="en-IL" sz="1800" b="1" dirty="0">
                <a:cs typeface="Arial"/>
              </a:rPr>
              <a:t>odularity allowing multiple accessories solution</a:t>
            </a:r>
          </a:p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US" sz="1800" b="1" dirty="0">
                <a:cs typeface="Arial"/>
              </a:rPr>
              <a:t>S</a:t>
            </a:r>
            <a:r>
              <a:rPr lang="en-IL" sz="1800" b="1" dirty="0">
                <a:cs typeface="Arial"/>
              </a:rPr>
              <a:t>imple</a:t>
            </a:r>
            <a:r>
              <a:rPr lang="en-CA" sz="1800" b="1" dirty="0">
                <a:cs typeface="Arial"/>
              </a:rPr>
              <a:t> SD7</a:t>
            </a:r>
            <a:r>
              <a:rPr lang="en-IL" sz="1800" b="1" dirty="0">
                <a:cs typeface="Arial"/>
              </a:rPr>
              <a:t> Slide-In connection</a:t>
            </a:r>
            <a:endParaRPr lang="en-CA" sz="1800" b="1" dirty="0">
              <a:cs typeface="Arial"/>
            </a:endParaRPr>
          </a:p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CA" sz="1800" b="1" dirty="0">
                <a:cs typeface="Arial"/>
              </a:rPr>
              <a:t>Charges SD7 battery</a:t>
            </a:r>
            <a:r>
              <a:rPr lang="en-IL" sz="1800" b="1" dirty="0">
                <a:cs typeface="Arial"/>
              </a:rPr>
              <a:t> </a:t>
            </a:r>
            <a:endParaRPr lang="en-US" sz="1800" b="1" dirty="0">
              <a:cs typeface="Arial"/>
            </a:endParaRPr>
          </a:p>
          <a:p>
            <a:pPr marL="457189" lvl="1" indent="-465655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ts val="1500"/>
              <a:buFont typeface="Wingdings" panose="05000000000000000000" pitchFamily="2" charset="2"/>
              <a:buChar char="§"/>
            </a:pPr>
            <a:r>
              <a:rPr lang="en-IL" sz="1800" b="1" dirty="0">
                <a:cs typeface="Arial"/>
              </a:rPr>
              <a:t>External antenna connection for glass/roof mount antenna</a:t>
            </a:r>
            <a:r>
              <a:rPr lang="en-US" sz="1800" b="1" dirty="0">
                <a:cs typeface="Arial"/>
              </a:rPr>
              <a:t>, </a:t>
            </a:r>
            <a:r>
              <a:rPr lang="en-IL" sz="1800" b="1" dirty="0">
                <a:cs typeface="Arial"/>
              </a:rPr>
              <a:t>also connec</a:t>
            </a:r>
            <a:r>
              <a:rPr lang="en-US" sz="1800" b="1" dirty="0">
                <a:cs typeface="Arial"/>
              </a:rPr>
              <a:t>ting</a:t>
            </a:r>
            <a:r>
              <a:rPr lang="en-IL" sz="1800" b="1" dirty="0">
                <a:cs typeface="Arial"/>
              </a:rPr>
              <a:t> </a:t>
            </a:r>
            <a:r>
              <a:rPr lang="en-US" sz="1800" b="1" dirty="0">
                <a:cs typeface="Arial"/>
              </a:rPr>
              <a:t>FirstNet certified </a:t>
            </a:r>
            <a:r>
              <a:rPr lang="en-IL" sz="1800" b="1" dirty="0">
                <a:cs typeface="Arial"/>
              </a:rPr>
              <a:t>in-line booster</a:t>
            </a:r>
            <a:r>
              <a:rPr lang="en-US" sz="1800" b="1" dirty="0">
                <a:cs typeface="Arial"/>
              </a:rPr>
              <a:t> – UM2M FN Hero (FCC certified)</a:t>
            </a:r>
            <a:r>
              <a:rPr lang="en-IL" sz="1800" b="1" dirty="0">
                <a:cs typeface="Arial"/>
              </a:rPr>
              <a:t>.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4AE0027-A1A1-CE05-0AAF-BB84B9BDBE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90482C-C270-E54B-32A2-1E428DC8F955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Vehicle Kit: VK7</a:t>
            </a:r>
          </a:p>
        </p:txBody>
      </p:sp>
    </p:spTree>
    <p:extLst>
      <p:ext uri="{BB962C8B-B14F-4D97-AF65-F5344CB8AC3E}">
        <p14:creationId xmlns:p14="http://schemas.microsoft.com/office/powerpoint/2010/main" val="35041010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D7 Insertion to CK7">
            <a:hlinkClick r:id="" action="ppaction://media"/>
            <a:extLst>
              <a:ext uri="{FF2B5EF4-FFF2-40B4-BE49-F238E27FC236}">
                <a16:creationId xmlns:a16="http://schemas.microsoft.com/office/drawing/2014/main" id="{C6649C7F-A613-9F71-B9BA-B15887B3F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672" y="112168"/>
            <a:ext cx="10591692" cy="5459293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B1448C-B02E-CA49-EAB1-E1E08B9812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6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61d5d68-5d99-46e0-904e-2094870cbb37" descr="Image">
            <a:extLst>
              <a:ext uri="{FF2B5EF4-FFF2-40B4-BE49-F238E27FC236}">
                <a16:creationId xmlns:a16="http://schemas.microsoft.com/office/drawing/2014/main" id="{A38DBC87-E029-490A-9E95-B6302BFE5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2461" y="916637"/>
            <a:ext cx="3797570" cy="201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tool&#10;&#10;Description automatically generated">
            <a:extLst>
              <a:ext uri="{FF2B5EF4-FFF2-40B4-BE49-F238E27FC236}">
                <a16:creationId xmlns:a16="http://schemas.microsoft.com/office/drawing/2014/main" id="{BDE6AE19-82B9-4012-A74D-BA44C9C19C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38124">
            <a:off x="9278167" y="359000"/>
            <a:ext cx="1608905" cy="2145207"/>
          </a:xfrm>
          <a:prstGeom prst="rect">
            <a:avLst/>
          </a:prstGeom>
        </p:spPr>
      </p:pic>
      <p:pic>
        <p:nvPicPr>
          <p:cNvPr id="17" name="Picture 16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D20C8DD4-CED2-46E2-8B1E-BAFDAFF88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74" y="3700351"/>
            <a:ext cx="4363581" cy="206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0DAF4-430A-4E95-B6C4-073ED52D0215}"/>
              </a:ext>
            </a:extLst>
          </p:cNvPr>
          <p:cNvSpPr txBox="1"/>
          <p:nvPr/>
        </p:nvSpPr>
        <p:spPr>
          <a:xfrm>
            <a:off x="164368" y="2379258"/>
            <a:ext cx="372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Wired Palm Mic RSM with Channel knob, SOS, and volume rockers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B463-4D0E-4CD2-A822-192442257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738" y="2976890"/>
            <a:ext cx="2146874" cy="11286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21C514-79D6-4558-A6AC-C26B5A4B0A36}"/>
              </a:ext>
            </a:extLst>
          </p:cNvPr>
          <p:cNvSpPr txBox="1"/>
          <p:nvPr/>
        </p:nvSpPr>
        <p:spPr>
          <a:xfrm>
            <a:off x="416272" y="4531520"/>
            <a:ext cx="32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Wired Palm Mic RSM 3W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FEF32-53E3-4098-9092-15051B5755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95" y="4900852"/>
            <a:ext cx="3064420" cy="1473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5C231A-BD1F-4802-AB57-B0CA562CBE56}"/>
              </a:ext>
            </a:extLst>
          </p:cNvPr>
          <p:cNvSpPr txBox="1"/>
          <p:nvPr/>
        </p:nvSpPr>
        <p:spPr>
          <a:xfrm>
            <a:off x="4620364" y="383134"/>
            <a:ext cx="32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Multi-Bay Charger X6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E4CD93-9EEE-4DFA-93DF-6A0256E3C6BF}"/>
              </a:ext>
            </a:extLst>
          </p:cNvPr>
          <p:cNvSpPr txBox="1"/>
          <p:nvPr/>
        </p:nvSpPr>
        <p:spPr>
          <a:xfrm>
            <a:off x="4226182" y="3429000"/>
            <a:ext cx="32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Vehicle Kit – VK7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CFDDD-75FD-484A-A750-607CEF1FA71D}"/>
              </a:ext>
            </a:extLst>
          </p:cNvPr>
          <p:cNvSpPr txBox="1"/>
          <p:nvPr/>
        </p:nvSpPr>
        <p:spPr>
          <a:xfrm>
            <a:off x="9166181" y="369343"/>
            <a:ext cx="183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Belt Clip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7CC1B2-CB7E-45B9-AAD1-96FD7E9F36B1}"/>
              </a:ext>
            </a:extLst>
          </p:cNvPr>
          <p:cNvSpPr txBox="1"/>
          <p:nvPr/>
        </p:nvSpPr>
        <p:spPr>
          <a:xfrm>
            <a:off x="8471737" y="2372142"/>
            <a:ext cx="32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Private PTT Headset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56B3D9-007C-4A77-9962-F9F11FF85D2C}"/>
              </a:ext>
            </a:extLst>
          </p:cNvPr>
          <p:cNvSpPr txBox="1"/>
          <p:nvPr/>
        </p:nvSpPr>
        <p:spPr>
          <a:xfrm>
            <a:off x="8183834" y="3977522"/>
            <a:ext cx="3797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Acoustic Tube Surveillance Earphone: </a:t>
            </a:r>
            <a:r>
              <a:rPr lang="en-CA" dirty="0"/>
              <a:t>LISTEN ONLY acoustic tube earphones with TWIST CONNECTOR for MP60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115AE9-DBD2-438A-8E8E-8BDF71F6C1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820" y="2695006"/>
            <a:ext cx="2901599" cy="15401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DC5CF7-3EDF-4C35-93FF-D168FBB428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3017">
            <a:off x="9339762" y="4594510"/>
            <a:ext cx="1485714" cy="17619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256DF9-EA55-11EF-9246-4160140EE6BD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Accessories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6805EC5-8300-0CCD-137F-C79EB8155E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987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CC99-9587-5CAA-C92A-AB3961408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3888" y="1587993"/>
            <a:ext cx="4928473" cy="31115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Tx/>
              <a:buNone/>
            </a:pPr>
            <a:r>
              <a:rPr lang="en-US" sz="2000" b="1" dirty="0"/>
              <a:t>The new SNAP series allows organizations to pick &amp; choose the headset based on user preference and allows easier sharing of SD7 without sharing the headset.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CCD4B-2069-0374-880A-E591F23F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888" y="738675"/>
            <a:ext cx="5204208" cy="515906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1F6DB1-F519-874F-321C-FC3F3E55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0B0BD8-4803-2E74-3C66-6D8106D0442A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SNAP Series: </a:t>
            </a:r>
            <a:r>
              <a:rPr lang="en-US" sz="4000" dirty="0">
                <a:latin typeface="+mn-lt"/>
              </a:rPr>
              <a:t>NEW PTT Headsets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22F4C4-6F59-7CF4-6B57-33A6792E5017}"/>
              </a:ext>
            </a:extLst>
          </p:cNvPr>
          <p:cNvSpPr/>
          <p:nvPr/>
        </p:nvSpPr>
        <p:spPr>
          <a:xfrm>
            <a:off x="-138896" y="-75230"/>
            <a:ext cx="12330896" cy="71415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2F92CF-B0B7-BDE6-BA64-1B076F797B9C}"/>
              </a:ext>
            </a:extLst>
          </p:cNvPr>
          <p:cNvSpPr txBox="1"/>
          <p:nvPr/>
        </p:nvSpPr>
        <p:spPr>
          <a:xfrm>
            <a:off x="4282635" y="271547"/>
            <a:ext cx="752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Introducing the Next-Gen </a:t>
            </a:r>
            <a:br>
              <a:rPr lang="en-US" sz="3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Panic Button with Push-to-Talk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9E3C7-53DC-F9CF-94E2-16F031173131}"/>
              </a:ext>
            </a:extLst>
          </p:cNvPr>
          <p:cNvSpPr txBox="1"/>
          <p:nvPr/>
        </p:nvSpPr>
        <p:spPr>
          <a:xfrm>
            <a:off x="6620569" y="2087941"/>
            <a:ext cx="544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Immediately communicate with other staff members, security, and first responders with PTT.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B5BF8C-2673-F8BA-0439-02ACCEDB2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22" t="39577" r="-2280"/>
          <a:stretch/>
        </p:blipFill>
        <p:spPr>
          <a:xfrm>
            <a:off x="-138896" y="-75230"/>
            <a:ext cx="4421530" cy="41485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1504EB-1725-994E-6DAF-5C60A217B469}"/>
              </a:ext>
            </a:extLst>
          </p:cNvPr>
          <p:cNvSpPr/>
          <p:nvPr/>
        </p:nvSpPr>
        <p:spPr>
          <a:xfrm>
            <a:off x="1733662" y="838051"/>
            <a:ext cx="864716" cy="8171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1E4DE1-56C9-1B9E-BD0A-D8429E6A2E3F}"/>
              </a:ext>
            </a:extLst>
          </p:cNvPr>
          <p:cNvCxnSpPr>
            <a:cxnSpLocks/>
          </p:cNvCxnSpPr>
          <p:nvPr/>
        </p:nvCxnSpPr>
        <p:spPr>
          <a:xfrm>
            <a:off x="2166020" y="1817225"/>
            <a:ext cx="0" cy="263902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he inside of a car&#10;&#10;Description automatically generated with medium confidence">
            <a:extLst>
              <a:ext uri="{FF2B5EF4-FFF2-40B4-BE49-F238E27FC236}">
                <a16:creationId xmlns:a16="http://schemas.microsoft.com/office/drawing/2014/main" id="{90E5CA49-F32C-AA4D-99A4-BF16C261C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328" y="2912895"/>
            <a:ext cx="7078080" cy="39814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7958178-2FA0-DD6A-5061-62D32E2F44E8}"/>
              </a:ext>
            </a:extLst>
          </p:cNvPr>
          <p:cNvSpPr/>
          <p:nvPr/>
        </p:nvSpPr>
        <p:spPr>
          <a:xfrm>
            <a:off x="8838801" y="3762145"/>
            <a:ext cx="997395" cy="8419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D912FF-0D33-13EB-8CA5-C98F7F9DC0F0}"/>
              </a:ext>
            </a:extLst>
          </p:cNvPr>
          <p:cNvCxnSpPr>
            <a:cxnSpLocks/>
          </p:cNvCxnSpPr>
          <p:nvPr/>
        </p:nvCxnSpPr>
        <p:spPr>
          <a:xfrm flipV="1">
            <a:off x="9337499" y="2963900"/>
            <a:ext cx="0" cy="53166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3C1DF9-FC4E-8716-432C-19700540555E}"/>
              </a:ext>
            </a:extLst>
          </p:cNvPr>
          <p:cNvSpPr txBox="1"/>
          <p:nvPr/>
        </p:nvSpPr>
        <p:spPr>
          <a:xfrm>
            <a:off x="-12032" y="4609848"/>
            <a:ext cx="4754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Send and receive staff assists and lockdown alerts with an integrated SOS button in seconds.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54456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07692F-B9E1-BC4B-AC27-19829A81A571}"/>
              </a:ext>
            </a:extLst>
          </p:cNvPr>
          <p:cNvSpPr txBox="1"/>
          <p:nvPr/>
        </p:nvSpPr>
        <p:spPr>
          <a:xfrm>
            <a:off x="450214" y="5055261"/>
            <a:ext cx="3277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FULL FEATURED </a:t>
            </a:r>
            <a:br>
              <a:rPr lang="en-US" b="1" dirty="0"/>
            </a:br>
            <a:r>
              <a:rPr lang="en-US" b="1" dirty="0"/>
              <a:t>SAFETY APP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E6CD2-0A2B-8B60-BED2-9DC348F877D1}"/>
              </a:ext>
            </a:extLst>
          </p:cNvPr>
          <p:cNvSpPr txBox="1"/>
          <p:nvPr/>
        </p:nvSpPr>
        <p:spPr>
          <a:xfrm>
            <a:off x="3108192" y="5055261"/>
            <a:ext cx="2705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SIMPLE </a:t>
            </a:r>
            <a:br>
              <a:rPr lang="en-US" b="1" dirty="0"/>
            </a:br>
            <a:r>
              <a:rPr lang="en-US" b="1" dirty="0"/>
              <a:t>PANIC BUTTON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B81F0-E52E-C003-7167-459DBD297EF4}"/>
              </a:ext>
            </a:extLst>
          </p:cNvPr>
          <p:cNvSpPr txBox="1"/>
          <p:nvPr/>
        </p:nvSpPr>
        <p:spPr>
          <a:xfrm>
            <a:off x="6327138" y="5055260"/>
            <a:ext cx="54421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MISSING PIECE </a:t>
            </a:r>
            <a:br>
              <a:rPr lang="en-US" b="1" dirty="0"/>
            </a:br>
            <a:r>
              <a:rPr lang="en-US" sz="1600" dirty="0"/>
              <a:t>(watch video above)</a:t>
            </a:r>
            <a:endParaRPr lang="en-US" sz="1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00B9B3-F84B-7B8D-A151-C035E955D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765" y="1406481"/>
            <a:ext cx="1900427" cy="3429001"/>
          </a:xfrm>
          <a:prstGeom prst="rect">
            <a:avLst/>
          </a:prstGeom>
        </p:spPr>
      </p:pic>
      <p:pic>
        <p:nvPicPr>
          <p:cNvPr id="5" name="Siyata SD7 Animation">
            <a:hlinkClick r:id="" action="ppaction://media"/>
            <a:extLst>
              <a:ext uri="{FF2B5EF4-FFF2-40B4-BE49-F238E27FC236}">
                <a16:creationId xmlns:a16="http://schemas.microsoft.com/office/drawing/2014/main" id="{80399279-0393-8268-5986-D48C1E09C8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6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7139" y="1591134"/>
            <a:ext cx="5442113" cy="3061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1CFAA710-03A3-CA10-94AD-2B39B68E72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1372"/>
            <a:ext cx="12192000" cy="93662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4C96A3-79FA-AA5B-5500-023AC4FC4E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361" y="6120328"/>
            <a:ext cx="1627667" cy="5387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BFD0ED-8364-EEBF-E1E5-DC9E957C0024}"/>
              </a:ext>
            </a:extLst>
          </p:cNvPr>
          <p:cNvSpPr/>
          <p:nvPr/>
        </p:nvSpPr>
        <p:spPr>
          <a:xfrm>
            <a:off x="228972" y="6158853"/>
            <a:ext cx="195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0">
                <a:solidFill>
                  <a:srgbClr val="FFFFFF"/>
                </a:solidFill>
                <a:latin typeface="AvenirNext LT Pro Regular" panose="020B0504020202020204" pitchFamily="34" charset="77"/>
                <a:cs typeface="Arial" panose="020B0604020202020204" pitchFamily="34" charset="0"/>
              </a:rPr>
              <a:t>crisisgo.com</a:t>
            </a:r>
            <a:endParaRPr lang="en-US" sz="2400" b="1" i="0">
              <a:solidFill>
                <a:srgbClr val="FFFFFF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A8FC05C-7446-10A4-1E48-FF7DBAEA57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1453722-1286-C706-A332-5E681603947D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Industry Gap</a:t>
            </a:r>
          </a:p>
        </p:txBody>
      </p:sp>
      <p:pic>
        <p:nvPicPr>
          <p:cNvPr id="8" name="Content Placeholder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D7FEB73-A0AF-AC60-D4DD-98D7BB2565F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9"/>
          <a:srcRect l="19922" r="23346"/>
          <a:stretch/>
        </p:blipFill>
        <p:spPr>
          <a:xfrm>
            <a:off x="3853272" y="1743521"/>
            <a:ext cx="1728787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8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30F050-2944-A3DD-8BFD-5520B9A6F1F7}"/>
              </a:ext>
            </a:extLst>
          </p:cNvPr>
          <p:cNvSpPr txBox="1"/>
          <p:nvPr/>
        </p:nvSpPr>
        <p:spPr>
          <a:xfrm>
            <a:off x="1073888" y="1582340"/>
            <a:ext cx="10889139" cy="291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Single push of a button to trigger a panic alarm and record alert details to send with the panic alarm.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Receive alerts from multiple devices and automatically play alert details through voice transmission.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Immediate connection with 911 and first responders (not in demo).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Instant ongoing communication through push-to-talk.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Receive and answer check-in or poll questions.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Receive text and audio messages (pager replacement).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b="1" dirty="0"/>
          </a:p>
        </p:txBody>
      </p:sp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037A3E4C-A511-25F8-20D4-6FB631701A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1372"/>
            <a:ext cx="12192000" cy="936626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B7BFD6-44BA-320B-2024-34DE8893A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361" y="6120328"/>
            <a:ext cx="1627667" cy="538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9A186E-90CE-3752-E977-7AC87601CB5B}"/>
              </a:ext>
            </a:extLst>
          </p:cNvPr>
          <p:cNvSpPr/>
          <p:nvPr/>
        </p:nvSpPr>
        <p:spPr>
          <a:xfrm>
            <a:off x="228972" y="6158853"/>
            <a:ext cx="195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0">
                <a:solidFill>
                  <a:srgbClr val="FFFFFF"/>
                </a:solidFill>
                <a:latin typeface="AvenirNext LT Pro Regular" panose="020B0504020202020204" pitchFamily="34" charset="77"/>
                <a:cs typeface="Arial" panose="020B0604020202020204" pitchFamily="34" charset="0"/>
              </a:rPr>
              <a:t>crisisgo.com</a:t>
            </a:r>
            <a:endParaRPr lang="en-US" sz="2400" b="1" i="0">
              <a:solidFill>
                <a:srgbClr val="FFFFFF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CDD105-DEC8-05C9-08AC-6BFAA7B07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E385A0-5DE1-95E5-9CBE-95608E40FA0A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Demo Time</a:t>
            </a:r>
          </a:p>
        </p:txBody>
      </p:sp>
    </p:spTree>
    <p:extLst>
      <p:ext uri="{BB962C8B-B14F-4D97-AF65-F5344CB8AC3E}">
        <p14:creationId xmlns:p14="http://schemas.microsoft.com/office/powerpoint/2010/main" val="15094897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96CC-08BC-2C18-DF15-697480F2E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2450" y="1676809"/>
            <a:ext cx="9694657" cy="40091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Tx/>
            </a:pPr>
            <a:r>
              <a:rPr lang="en-CA" sz="2000" b="1" dirty="0"/>
              <a:t>NA OEM who designs and develops innovative cellular solutions for Government and Enterprise customers;  Focused on Push-to-Talk over Cellular</a:t>
            </a:r>
          </a:p>
          <a:p>
            <a:pPr>
              <a:lnSpc>
                <a:spcPct val="110000"/>
              </a:lnSpc>
              <a:buClrTx/>
            </a:pPr>
            <a:r>
              <a:rPr lang="en-CA" sz="2000" b="1" dirty="0"/>
              <a:t>Also sell Uniden UV350 In-Vehicle device</a:t>
            </a:r>
          </a:p>
          <a:p>
            <a:pPr>
              <a:lnSpc>
                <a:spcPct val="110000"/>
              </a:lnSpc>
              <a:buClrTx/>
            </a:pPr>
            <a:r>
              <a:rPr lang="en-CA" sz="2000" b="1" dirty="0"/>
              <a:t>HQ in Montreal; R&amp;D in Israel</a:t>
            </a:r>
          </a:p>
          <a:p>
            <a:pPr>
              <a:lnSpc>
                <a:spcPct val="110000"/>
              </a:lnSpc>
              <a:buClrTx/>
            </a:pPr>
            <a:r>
              <a:rPr lang="en-CA" sz="2000" b="1" dirty="0"/>
              <a:t>Publicly traded on NASDAQ (SYTA)</a:t>
            </a:r>
          </a:p>
          <a:p>
            <a:pPr>
              <a:lnSpc>
                <a:spcPct val="110000"/>
              </a:lnSpc>
              <a:buClrTx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https://www.siyatamobile.com</a:t>
            </a:r>
            <a:endParaRPr lang="en-C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buClrTx/>
            </a:pP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https://siyata7.com</a:t>
            </a:r>
            <a:endParaRPr lang="en-C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A6FE86F-B43A-C410-BC67-5E7FDAEF2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4D90108-DB53-6A8D-052C-3F0E8B082B5B}"/>
              </a:ext>
            </a:extLst>
          </p:cNvPr>
          <p:cNvSpPr txBox="1">
            <a:spLocks/>
          </p:cNvSpPr>
          <p:nvPr/>
        </p:nvSpPr>
        <p:spPr>
          <a:xfrm>
            <a:off x="1073888" y="161741"/>
            <a:ext cx="8606247" cy="925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4000" dirty="0">
                <a:solidFill>
                  <a:schemeClr val="tx1"/>
                </a:solidFill>
              </a:rPr>
              <a:t>Who is </a:t>
            </a:r>
            <a:r>
              <a:rPr lang="en-CA" sz="4000" dirty="0" err="1">
                <a:solidFill>
                  <a:schemeClr val="tx1"/>
                </a:solidFill>
              </a:rPr>
              <a:t>Siyata</a:t>
            </a:r>
            <a:r>
              <a:rPr lang="en-CA" sz="4000" dirty="0">
                <a:solidFill>
                  <a:schemeClr val="tx1"/>
                </a:solidFill>
              </a:rPr>
              <a:t> Mobile Inc?</a:t>
            </a:r>
          </a:p>
        </p:txBody>
      </p:sp>
    </p:spTree>
    <p:extLst>
      <p:ext uri="{BB962C8B-B14F-4D97-AF65-F5344CB8AC3E}">
        <p14:creationId xmlns:p14="http://schemas.microsoft.com/office/powerpoint/2010/main" val="145190244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0B44422-3A6C-5688-9B33-6153FD4F8C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4" y="1486548"/>
            <a:ext cx="2784663" cy="2784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7E4F7-BC59-0DD8-BB96-87EFABF91985}"/>
              </a:ext>
            </a:extLst>
          </p:cNvPr>
          <p:cNvSpPr txBox="1"/>
          <p:nvPr/>
        </p:nvSpPr>
        <p:spPr>
          <a:xfrm>
            <a:off x="3928793" y="1980780"/>
            <a:ext cx="7065593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Learn More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Activate your demo device(s) with </a:t>
            </a:r>
            <a:r>
              <a:rPr lang="en-US" b="1" dirty="0" err="1"/>
              <a:t>CrisisGo</a:t>
            </a:r>
            <a:endParaRPr lang="en-US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Request demo and assistance from </a:t>
            </a:r>
            <a:r>
              <a:rPr lang="en-US" b="1" dirty="0" err="1"/>
              <a:t>CrisisGo</a:t>
            </a:r>
            <a:r>
              <a:rPr lang="en-US" b="1" dirty="0"/>
              <a:t> SME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Customer Pilot assistance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Lead lock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YouTube Video: Scan the QR Code or visit </a:t>
            </a:r>
            <a:r>
              <a:rPr lang="en-US" dirty="0">
                <a:hlinkClick r:id="rId3"/>
              </a:rPr>
              <a:t>https://youtu.be/vyFdN7Wr19s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5DF4F8-4E45-EB7B-B2B8-A4F0F31A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793" y="375322"/>
            <a:ext cx="8021622" cy="13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ape, background pattern&#10;&#10;Description automatically generated">
            <a:extLst>
              <a:ext uri="{FF2B5EF4-FFF2-40B4-BE49-F238E27FC236}">
                <a16:creationId xmlns:a16="http://schemas.microsoft.com/office/drawing/2014/main" id="{E76DB162-7D49-1E72-F89D-3A3E1C810E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1372"/>
            <a:ext cx="12192000" cy="936626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77C7B8-FA62-3898-5E5A-2F5396028D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361" y="6120328"/>
            <a:ext cx="1627667" cy="5387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30B639-D97C-E3AA-9F02-42C7E98CE7AD}"/>
              </a:ext>
            </a:extLst>
          </p:cNvPr>
          <p:cNvSpPr/>
          <p:nvPr/>
        </p:nvSpPr>
        <p:spPr>
          <a:xfrm>
            <a:off x="228972" y="6158853"/>
            <a:ext cx="195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0">
                <a:solidFill>
                  <a:srgbClr val="FFFFFF"/>
                </a:solidFill>
                <a:latin typeface="AvenirNext LT Pro Regular" panose="020B0504020202020204" pitchFamily="34" charset="77"/>
                <a:cs typeface="Arial" panose="020B0604020202020204" pitchFamily="34" charset="0"/>
              </a:rPr>
              <a:t>crisisgo.com</a:t>
            </a:r>
            <a:endParaRPr lang="en-US" sz="2400" b="1" i="0">
              <a:solidFill>
                <a:srgbClr val="FFFFFF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5DC15C3-32FA-FFD0-08E9-E3A65C86B1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9C7DF36-D2D9-70B7-6A87-7C626B95F575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Sales Tools</a:t>
            </a:r>
          </a:p>
        </p:txBody>
      </p:sp>
    </p:spTree>
    <p:extLst>
      <p:ext uri="{BB962C8B-B14F-4D97-AF65-F5344CB8AC3E}">
        <p14:creationId xmlns:p14="http://schemas.microsoft.com/office/powerpoint/2010/main" val="21139829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0"/>
          <p:cNvSpPr txBox="1"/>
          <p:nvPr/>
        </p:nvSpPr>
        <p:spPr>
          <a:xfrm>
            <a:off x="3433233" y="6400800"/>
            <a:ext cx="5325600" cy="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333" kern="0">
                <a:solidFill>
                  <a:srgbClr val="BFBFBF"/>
                </a:solidFill>
                <a:latin typeface="Arial"/>
                <a:cs typeface="Arial"/>
                <a:sym typeface="Arial"/>
              </a:rPr>
              <a:t>Proprietary &amp; Confidential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CD828-8C24-61FB-6813-7FF2A707E8B8}"/>
              </a:ext>
            </a:extLst>
          </p:cNvPr>
          <p:cNvSpPr txBox="1"/>
          <p:nvPr/>
        </p:nvSpPr>
        <p:spPr>
          <a:xfrm>
            <a:off x="701219" y="5359095"/>
            <a:ext cx="233154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OCT FOTA Update binds Call Volume &amp; Media Volume together into one adjustment</a:t>
            </a:r>
            <a:endParaRPr lang="he-IL" sz="1200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BE2C-F8CA-3472-EF39-6F7461D723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00" r="32400"/>
          <a:stretch/>
        </p:blipFill>
        <p:spPr>
          <a:xfrm rot="5400000">
            <a:off x="740412" y="1948021"/>
            <a:ext cx="2525483" cy="3173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732B1-FC96-C621-184B-0A694D357E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65" t="35200" r="13718" b="26800"/>
          <a:stretch/>
        </p:blipFill>
        <p:spPr>
          <a:xfrm>
            <a:off x="3679188" y="2272162"/>
            <a:ext cx="8096541" cy="252843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1ED7251-F687-F1C1-D4FA-D24BFADD1C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33E4CB-0F0B-0B26-92BF-7BD04B252625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  <a:cs typeface="Calibri" panose="020F0502020204030204" pitchFamily="34" charset="0"/>
              </a:rPr>
              <a:t>Coming Soon… 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Pager Replacement Initiative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1138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F6981439-B131-F38B-74BF-B066D9ADB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61" y="335280"/>
            <a:ext cx="3843994" cy="512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07825-D6AA-DB12-E137-764FBD3DF82B}"/>
              </a:ext>
            </a:extLst>
          </p:cNvPr>
          <p:cNvSpPr txBox="1"/>
          <p:nvPr/>
        </p:nvSpPr>
        <p:spPr>
          <a:xfrm>
            <a:off x="586132" y="5091273"/>
            <a:ext cx="39384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GPS Lockbox Desktop Charger</a:t>
            </a:r>
            <a:endParaRPr lang="he-IL" b="1" dirty="0"/>
          </a:p>
        </p:txBody>
      </p:sp>
      <p:pic>
        <p:nvPicPr>
          <p:cNvPr id="20" name="Picture 19" descr="A black rectangular electronic device&#10;&#10;Description automatically generated with low confidence">
            <a:extLst>
              <a:ext uri="{FF2B5EF4-FFF2-40B4-BE49-F238E27FC236}">
                <a16:creationId xmlns:a16="http://schemas.microsoft.com/office/drawing/2014/main" id="{07967B36-28F7-F1A6-3747-A75CE1758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36" t="8449" r="28944" b="1254"/>
          <a:stretch/>
        </p:blipFill>
        <p:spPr>
          <a:xfrm>
            <a:off x="5227588" y="931701"/>
            <a:ext cx="1335851" cy="2659257"/>
          </a:xfrm>
          <a:prstGeom prst="rect">
            <a:avLst/>
          </a:prstGeom>
        </p:spPr>
      </p:pic>
      <p:pic>
        <p:nvPicPr>
          <p:cNvPr id="25" name="Picture 24" descr="A picture containing person, floor, hand&#10;&#10;Description automatically generated">
            <a:extLst>
              <a:ext uri="{FF2B5EF4-FFF2-40B4-BE49-F238E27FC236}">
                <a16:creationId xmlns:a16="http://schemas.microsoft.com/office/drawing/2014/main" id="{B2D42E73-F8F8-3040-E06E-99C2586FA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38" t="15220" r="24627" b="36898"/>
          <a:stretch/>
        </p:blipFill>
        <p:spPr>
          <a:xfrm>
            <a:off x="5227588" y="4108291"/>
            <a:ext cx="1358304" cy="1628969"/>
          </a:xfrm>
          <a:prstGeom prst="rect">
            <a:avLst/>
          </a:prstGeom>
        </p:spPr>
      </p:pic>
      <p:pic>
        <p:nvPicPr>
          <p:cNvPr id="29" name="Picture 28" descr="A hand holding a gold ring&#10;&#10;Description automatically generated with low confidence">
            <a:extLst>
              <a:ext uri="{FF2B5EF4-FFF2-40B4-BE49-F238E27FC236}">
                <a16:creationId xmlns:a16="http://schemas.microsoft.com/office/drawing/2014/main" id="{017063D5-4125-F448-7F84-15A1B7AC39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94" b="18174"/>
          <a:stretch/>
        </p:blipFill>
        <p:spPr>
          <a:xfrm>
            <a:off x="6868755" y="4108292"/>
            <a:ext cx="1312501" cy="1628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99DA38-01D1-BF6B-43EF-5C089D008A5B}"/>
              </a:ext>
            </a:extLst>
          </p:cNvPr>
          <p:cNvGrpSpPr/>
          <p:nvPr/>
        </p:nvGrpSpPr>
        <p:grpSpPr>
          <a:xfrm>
            <a:off x="8917095" y="4220469"/>
            <a:ext cx="2659231" cy="1516791"/>
            <a:chOff x="9374661" y="3974988"/>
            <a:chExt cx="2588697" cy="1476559"/>
          </a:xfrm>
        </p:grpSpPr>
        <p:pic>
          <p:nvPicPr>
            <p:cNvPr id="22" name="Picture 2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B1D912C-AAA9-5912-1D9D-B7282570F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954"/>
            <a:stretch/>
          </p:blipFill>
          <p:spPr>
            <a:xfrm>
              <a:off x="9374661" y="3978709"/>
              <a:ext cx="1243952" cy="1472838"/>
            </a:xfrm>
            <a:prstGeom prst="rect">
              <a:avLst/>
            </a:prstGeom>
          </p:spPr>
        </p:pic>
        <p:pic>
          <p:nvPicPr>
            <p:cNvPr id="31" name="Picture 3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D1B9E8F0-8BEE-56A1-3162-BFADF1C6E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534"/>
            <a:stretch/>
          </p:blipFill>
          <p:spPr>
            <a:xfrm>
              <a:off x="10703614" y="3974988"/>
              <a:ext cx="1259744" cy="1472838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5D9EA6B-58ED-BDF3-61F2-F478F279751E}"/>
              </a:ext>
            </a:extLst>
          </p:cNvPr>
          <p:cNvSpPr txBox="1"/>
          <p:nvPr/>
        </p:nvSpPr>
        <p:spPr>
          <a:xfrm>
            <a:off x="4828645" y="394163"/>
            <a:ext cx="21337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Silicone Case</a:t>
            </a:r>
            <a:endParaRPr lang="he-IL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379C2C-0F54-5BDC-60D6-137351EB8D84}"/>
              </a:ext>
            </a:extLst>
          </p:cNvPr>
          <p:cNvSpPr txBox="1"/>
          <p:nvPr/>
        </p:nvSpPr>
        <p:spPr>
          <a:xfrm>
            <a:off x="9825103" y="224751"/>
            <a:ext cx="18534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Duty-belt pouch w/metal clip</a:t>
            </a:r>
            <a:endParaRPr lang="he-IL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C8CBEB-50E8-7514-B253-B479BA76261E}"/>
              </a:ext>
            </a:extLst>
          </p:cNvPr>
          <p:cNvSpPr txBox="1"/>
          <p:nvPr/>
        </p:nvSpPr>
        <p:spPr>
          <a:xfrm>
            <a:off x="9261314" y="4094559"/>
            <a:ext cx="21337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Bluetooth Beacon</a:t>
            </a:r>
            <a:endParaRPr lang="he-IL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62817-EBF9-3C6B-7925-01F77E5D41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084" y="931701"/>
            <a:ext cx="1826230" cy="2665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FB87C6-BD6E-B93A-95BC-C311DB722F77}"/>
              </a:ext>
            </a:extLst>
          </p:cNvPr>
          <p:cNvSpPr txBox="1"/>
          <p:nvPr/>
        </p:nvSpPr>
        <p:spPr>
          <a:xfrm>
            <a:off x="7100584" y="365442"/>
            <a:ext cx="279081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7800 </a:t>
            </a:r>
            <a:r>
              <a:rPr lang="en-US" b="1" dirty="0" err="1"/>
              <a:t>mAH</a:t>
            </a:r>
            <a:r>
              <a:rPr lang="en-US" b="1" dirty="0"/>
              <a:t> Battery</a:t>
            </a:r>
            <a:endParaRPr lang="he-IL" b="1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6F87A1D-0406-80F0-BE7A-AADEAE5AC5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41" t="13168" r="30531" b="13675"/>
          <a:stretch/>
        </p:blipFill>
        <p:spPr>
          <a:xfrm>
            <a:off x="10132958" y="931701"/>
            <a:ext cx="1154474" cy="260633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EFE8B99-2BAB-15B5-E2AB-D89746C09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9968EF-BFF8-7A8E-2A11-870636BEB103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20703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76B3780-1818-BD07-6344-350F818172B6}"/>
              </a:ext>
            </a:extLst>
          </p:cNvPr>
          <p:cNvSpPr txBox="1">
            <a:spLocks/>
          </p:cNvSpPr>
          <p:nvPr/>
        </p:nvSpPr>
        <p:spPr>
          <a:xfrm>
            <a:off x="1227081" y="5174002"/>
            <a:ext cx="9313333" cy="725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B1B2E-D7F8-0FDC-DE3E-B787F4E2DB18}"/>
              </a:ext>
            </a:extLst>
          </p:cNvPr>
          <p:cNvSpPr txBox="1"/>
          <p:nvPr/>
        </p:nvSpPr>
        <p:spPr>
          <a:xfrm>
            <a:off x="3666854" y="5656197"/>
            <a:ext cx="46728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CA" sz="2000" b="1">
              <a:solidFill>
                <a:schemeClr val="accent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2000" b="1">
              <a:solidFill>
                <a:schemeClr val="accent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Placeholder 7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6033F730-02F2-277A-7CC6-3A4C52F58A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642" y="-12032"/>
            <a:ext cx="5851358" cy="6006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503C5-0B47-D727-718B-131E4399EDE2}"/>
              </a:ext>
            </a:extLst>
          </p:cNvPr>
          <p:cNvSpPr txBox="1"/>
          <p:nvPr/>
        </p:nvSpPr>
        <p:spPr>
          <a:xfrm>
            <a:off x="1073888" y="1711077"/>
            <a:ext cx="4532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For more information, contact us today.</a:t>
            </a:r>
          </a:p>
          <a:p>
            <a:endParaRPr lang="en-US" dirty="0"/>
          </a:p>
          <a:p>
            <a:r>
              <a:rPr lang="en-US" sz="1800" dirty="0"/>
              <a:t>281.667.0404</a:t>
            </a:r>
          </a:p>
          <a:p>
            <a:r>
              <a:rPr lang="en-US" dirty="0"/>
              <a:t>sales@pwbts.com</a:t>
            </a:r>
            <a:r>
              <a:rPr lang="en-US" sz="1800" dirty="0"/>
              <a:t> </a:t>
            </a:r>
          </a:p>
          <a:p>
            <a:r>
              <a:rPr lang="en-US" sz="1800" dirty="0"/>
              <a:t>premierwireless.com</a:t>
            </a:r>
          </a:p>
          <a:p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7B5EA0-6701-EE51-C7B2-0E7C3DFF02FF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510077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3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32B637-D707-9139-A7C1-9F04248A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24" r="4580"/>
          <a:stretch/>
        </p:blipFill>
        <p:spPr>
          <a:xfrm>
            <a:off x="6340641" y="1"/>
            <a:ext cx="5851359" cy="59765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96CC-08BC-2C18-DF15-697480F2E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3888" y="2222501"/>
            <a:ext cx="4777471" cy="426545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CA" sz="2000" b="1" dirty="0"/>
              <a:t>Enables co-workers to communicate easily and efficiently, even if they are past two-way radio users.</a:t>
            </a:r>
            <a:endParaRPr lang="en-C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Tx/>
            </a:pPr>
            <a:r>
              <a:rPr lang="en-US" sz="2000" b="1" dirty="0"/>
              <a:t>Delivers all the benefits of PoC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for customers that don’t need phone calls or smartphone features.</a:t>
            </a:r>
          </a:p>
          <a:p>
            <a:pPr>
              <a:buClrTx/>
            </a:pPr>
            <a:r>
              <a:rPr lang="en-US" sz="2000" b="1" dirty="0"/>
              <a:t>A Perfect Upgrade from LMR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B425D9B-8280-FD00-6707-134EE3FD6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D7A2C4E-57C2-6018-D7EE-852BB3F6F3B7}"/>
              </a:ext>
            </a:extLst>
          </p:cNvPr>
          <p:cNvSpPr txBox="1">
            <a:spLocks/>
          </p:cNvSpPr>
          <p:nvPr/>
        </p:nvSpPr>
        <p:spPr>
          <a:xfrm>
            <a:off x="1073888" y="0"/>
            <a:ext cx="10127512" cy="1763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chemeClr val="tx1"/>
                </a:solidFill>
              </a:rPr>
              <a:t>Value Proposition of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 err="1">
                <a:solidFill>
                  <a:schemeClr val="tx1"/>
                </a:solidFill>
              </a:rPr>
              <a:t>Siyata</a:t>
            </a:r>
            <a:r>
              <a:rPr lang="en-US" sz="4000" dirty="0">
                <a:solidFill>
                  <a:schemeClr val="tx1"/>
                </a:solidFill>
              </a:rPr>
              <a:t> SD7 PTT Handset​</a:t>
            </a:r>
            <a:endParaRPr lang="en-C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203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52C8-94ED-4FE9-A5F4-99F9EE137F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Industry &amp; Verticals for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Siyata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SD7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2BAFE-D60F-4FAD-9F6F-D0D605F6538D}"/>
              </a:ext>
            </a:extLst>
          </p:cNvPr>
          <p:cNvSpPr txBox="1"/>
          <p:nvPr/>
        </p:nvSpPr>
        <p:spPr>
          <a:xfrm>
            <a:off x="5923335" y="3769182"/>
            <a:ext cx="330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Utility</a:t>
            </a:r>
            <a:r>
              <a:rPr lang="en-CA" sz="1400" b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F75E5-E516-4FAA-B036-79A389051EC6}"/>
              </a:ext>
            </a:extLst>
          </p:cNvPr>
          <p:cNvSpPr txBox="1"/>
          <p:nvPr/>
        </p:nvSpPr>
        <p:spPr>
          <a:xfrm>
            <a:off x="0" y="3769182"/>
            <a:ext cx="2666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Snowplows, Municipal Vehicles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CD663B-F6C3-4D65-B7E0-AD65C28DE7C5}"/>
              </a:ext>
            </a:extLst>
          </p:cNvPr>
          <p:cNvSpPr txBox="1"/>
          <p:nvPr/>
        </p:nvSpPr>
        <p:spPr>
          <a:xfrm>
            <a:off x="2694953" y="3769182"/>
            <a:ext cx="317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School Bus &amp; Mass Transit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A94FDF0-0F9E-4577-8015-F953C9853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5"/>
          <a:stretch/>
        </p:blipFill>
        <p:spPr bwMode="auto">
          <a:xfrm>
            <a:off x="-2" y="4134868"/>
            <a:ext cx="2987177" cy="19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EFC3C-8DAF-417A-A3D3-F626E1E36831}"/>
              </a:ext>
            </a:extLst>
          </p:cNvPr>
          <p:cNvSpPr txBox="1"/>
          <p:nvPr/>
        </p:nvSpPr>
        <p:spPr>
          <a:xfrm>
            <a:off x="1409043" y="1301507"/>
            <a:ext cx="333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First Responders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Public Sectors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Government Agencies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Military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27E5E-F0C0-4086-88B7-812C0C356229}"/>
              </a:ext>
            </a:extLst>
          </p:cNvPr>
          <p:cNvSpPr txBox="1"/>
          <p:nvPr/>
        </p:nvSpPr>
        <p:spPr>
          <a:xfrm>
            <a:off x="9252607" y="3769182"/>
            <a:ext cx="293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Private Security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E838003-A8E8-4987-A30E-B697816771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52452-8F50-AFD0-DDA9-B468BD0724EC}"/>
              </a:ext>
            </a:extLst>
          </p:cNvPr>
          <p:cNvSpPr txBox="1"/>
          <p:nvPr/>
        </p:nvSpPr>
        <p:spPr>
          <a:xfrm>
            <a:off x="4414299" y="1301507"/>
            <a:ext cx="333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Healthcare-Hospitals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Airline &amp; Ground Transportation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Hospitality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Retail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66FD1-AFCB-FD79-FD22-FDD9D9A7C698}"/>
              </a:ext>
            </a:extLst>
          </p:cNvPr>
          <p:cNvSpPr txBox="1"/>
          <p:nvPr/>
        </p:nvSpPr>
        <p:spPr>
          <a:xfrm>
            <a:off x="8279779" y="1301507"/>
            <a:ext cx="333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Manufacturing &amp; Warehousing 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Transportation &amp; Logistics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Private Security</a:t>
            </a:r>
          </a:p>
          <a:p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Energy &amp; Utilities</a:t>
            </a:r>
          </a:p>
        </p:txBody>
      </p:sp>
      <p:pic>
        <p:nvPicPr>
          <p:cNvPr id="26" name="Picture 25" descr="A yellow school bus driving down a street&#10;&#10;Description automatically generated">
            <a:extLst>
              <a:ext uri="{FF2B5EF4-FFF2-40B4-BE49-F238E27FC236}">
                <a16:creationId xmlns:a16="http://schemas.microsoft.com/office/drawing/2014/main" id="{20260984-9748-4531-AB91-C24FCA9A6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258" y="4134866"/>
            <a:ext cx="3319796" cy="193183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A2600EE-4A3D-429A-A429-8AFD4D06B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2640" y="4134867"/>
            <a:ext cx="3309967" cy="19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8238166F-EA11-4360-8564-E776EBD652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5651" y="4134867"/>
            <a:ext cx="2996349" cy="19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90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E3DDA0C-992C-FD3E-3F5E-7B76BF028F2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28372985"/>
              </p:ext>
            </p:extLst>
          </p:nvPr>
        </p:nvGraphicFramePr>
        <p:xfrm>
          <a:off x="1079127" y="989754"/>
          <a:ext cx="10711820" cy="48581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9105">
                  <a:extLst>
                    <a:ext uri="{9D8B030D-6E8A-4147-A177-3AD203B41FA5}">
                      <a16:colId xmlns:a16="http://schemas.microsoft.com/office/drawing/2014/main" val="3936119148"/>
                    </a:ext>
                  </a:extLst>
                </a:gridCol>
                <a:gridCol w="2370221">
                  <a:extLst>
                    <a:ext uri="{9D8B030D-6E8A-4147-A177-3AD203B41FA5}">
                      <a16:colId xmlns:a16="http://schemas.microsoft.com/office/drawing/2014/main" val="2241071922"/>
                    </a:ext>
                  </a:extLst>
                </a:gridCol>
                <a:gridCol w="5522494">
                  <a:extLst>
                    <a:ext uri="{9D8B030D-6E8A-4147-A177-3AD203B41FA5}">
                      <a16:colId xmlns:a16="http://schemas.microsoft.com/office/drawing/2014/main" val="4091241688"/>
                    </a:ext>
                  </a:extLst>
                </a:gridCol>
              </a:tblGrid>
              <a:tr h="360046"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bg1"/>
                          </a:solidFill>
                        </a:rPr>
                        <a:t>Problem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>
                          <a:solidFill>
                            <a:schemeClr val="bg1"/>
                          </a:solidFill>
                        </a:rPr>
                        <a:t>SD7 PTT Handset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2573863848"/>
                  </a:ext>
                </a:extLst>
              </a:tr>
              <a:tr h="680634"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Hard to stay connected in LMR radio dead spots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>
                          <a:solidFill>
                            <a:schemeClr val="tx1"/>
                          </a:solidFill>
                        </a:rPr>
                        <a:t>Easy to collaborate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Enables co-workers to communicate easily and efficiently via cellular or Wi-Fi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16070953"/>
                  </a:ext>
                </a:extLst>
              </a:tr>
              <a:tr h="680634"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Hard to justify ROI of communications system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>
                          <a:solidFill>
                            <a:schemeClr val="tx1"/>
                          </a:solidFill>
                        </a:rPr>
                        <a:t>Easy to afford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Cost effective, and optional VK7 Vehicle Kit gives you optimal in-vehicle solution with SD7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3635845925"/>
                  </a:ext>
                </a:extLst>
              </a:tr>
              <a:tr h="887784">
                <a:tc>
                  <a:txBody>
                    <a:bodyPr/>
                    <a:lstStyle/>
                    <a:p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New Smartphones are complex to use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Easy to adopt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For former two-way radio users, there is no learning curve using SD7 with a familiar PTT Button, rotary knob for channel changing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2606353184"/>
                  </a:ext>
                </a:extLst>
              </a:tr>
              <a:tr h="680634"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Workers waste time using non-work-related apps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>
                          <a:solidFill>
                            <a:schemeClr val="tx1"/>
                          </a:solidFill>
                        </a:rPr>
                        <a:t>Easy to focus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Workers are not distracted with other apps &amp; functionality on their device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3798397793"/>
                  </a:ext>
                </a:extLst>
              </a:tr>
              <a:tr h="680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IT resources needed to manage Smartphones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>
                          <a:solidFill>
                            <a:schemeClr val="tx1"/>
                          </a:solidFill>
                        </a:rPr>
                        <a:t>Easy to manage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Organization does not need to add an MDM to limit functionality on the device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3349813883"/>
                  </a:ext>
                </a:extLst>
              </a:tr>
              <a:tr h="887784">
                <a:tc>
                  <a:txBody>
                    <a:bodyPr/>
                    <a:lstStyle/>
                    <a:p>
                      <a:r>
                        <a:rPr lang="en-CA" sz="1600">
                          <a:solidFill>
                            <a:schemeClr val="tx1"/>
                          </a:solidFill>
                        </a:rPr>
                        <a:t>Poor reliability of devices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tx1"/>
                          </a:solidFill>
                        </a:rPr>
                        <a:t>Easy to maintain </a:t>
                      </a:r>
                    </a:p>
                  </a:txBody>
                  <a:tcPr marL="86068" marR="86068" marT="43034" marB="43034" anchor="ctr"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solidFill>
                            <a:schemeClr val="tx1"/>
                          </a:solidFill>
                        </a:rPr>
                        <a:t>Meets Mil Standard &amp; IP rugged ratings, and has a swappable battery, backed by 2-year comprehensive warranty</a:t>
                      </a:r>
                    </a:p>
                  </a:txBody>
                  <a:tcPr marL="86068" marR="86068" marT="43034" marB="43034" anchor="ctr"/>
                </a:tc>
                <a:extLst>
                  <a:ext uri="{0D108BD9-81ED-4DB2-BD59-A6C34878D82A}">
                    <a16:rowId xmlns:a16="http://schemas.microsoft.com/office/drawing/2014/main" val="4069590388"/>
                  </a:ext>
                </a:extLst>
              </a:tr>
            </a:tbl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247068A-450B-AC18-BF51-EBD12914AD09}"/>
              </a:ext>
            </a:extLst>
          </p:cNvPr>
          <p:cNvSpPr txBox="1">
            <a:spLocks/>
          </p:cNvSpPr>
          <p:nvPr/>
        </p:nvSpPr>
        <p:spPr>
          <a:xfrm>
            <a:off x="1073888" y="169110"/>
            <a:ext cx="12192000" cy="925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4000" dirty="0">
                <a:solidFill>
                  <a:schemeClr val="tx1"/>
                </a:solidFill>
              </a:rPr>
              <a:t>Problems that </a:t>
            </a:r>
            <a:r>
              <a:rPr lang="en-CA" sz="4000" dirty="0" err="1">
                <a:solidFill>
                  <a:schemeClr val="tx1"/>
                </a:solidFill>
              </a:rPr>
              <a:t>Siyata</a:t>
            </a:r>
            <a:r>
              <a:rPr lang="en-CA" sz="4000" dirty="0">
                <a:solidFill>
                  <a:schemeClr val="tx1"/>
                </a:solidFill>
              </a:rPr>
              <a:t> SD7 Solves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78B46D2-A747-A7BE-7312-2783424D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5020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electronics, weapon, charger, camera&#10;&#10;Description automatically generated">
            <a:extLst>
              <a:ext uri="{FF2B5EF4-FFF2-40B4-BE49-F238E27FC236}">
                <a16:creationId xmlns:a16="http://schemas.microsoft.com/office/drawing/2014/main" id="{2DCC18D0-6899-40A5-A42E-8F3C7541A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615" y="811975"/>
            <a:ext cx="2885138" cy="4964843"/>
          </a:xfrm>
          <a:prstGeom prst="rect">
            <a:avLst/>
          </a:prstGeom>
        </p:spPr>
      </p:pic>
      <p:pic>
        <p:nvPicPr>
          <p:cNvPr id="21" name="Picture 20" descr="A picture containing electronics, weapon, charger, camera&#10;&#10;Description automatically generated">
            <a:extLst>
              <a:ext uri="{FF2B5EF4-FFF2-40B4-BE49-F238E27FC236}">
                <a16:creationId xmlns:a16="http://schemas.microsoft.com/office/drawing/2014/main" id="{AF5B8809-4B37-46E5-8843-3A8FE30FC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7351" y="811975"/>
            <a:ext cx="2665032" cy="5063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75E26-BDB3-4895-AF64-01FCEB427831}"/>
              </a:ext>
            </a:extLst>
          </p:cNvPr>
          <p:cNvSpPr txBox="1"/>
          <p:nvPr/>
        </p:nvSpPr>
        <p:spPr>
          <a:xfrm>
            <a:off x="1172427" y="1561121"/>
            <a:ext cx="1026769" cy="3149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/>
              <a:t>Speaker</a:t>
            </a:r>
            <a:endParaRPr lang="he-IL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7FCD4-709C-4AF8-B187-63758035C659}"/>
              </a:ext>
            </a:extLst>
          </p:cNvPr>
          <p:cNvSpPr txBox="1"/>
          <p:nvPr/>
        </p:nvSpPr>
        <p:spPr>
          <a:xfrm>
            <a:off x="885398" y="2231203"/>
            <a:ext cx="12376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/>
              <a:t>PTT Button</a:t>
            </a:r>
            <a:endParaRPr lang="he-IL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8A0A53-80EE-46A8-9629-0E2498126806}"/>
              </a:ext>
            </a:extLst>
          </p:cNvPr>
          <p:cNvCxnSpPr>
            <a:cxnSpLocks/>
          </p:cNvCxnSpPr>
          <p:nvPr/>
        </p:nvCxnSpPr>
        <p:spPr>
          <a:xfrm>
            <a:off x="2210097" y="2411624"/>
            <a:ext cx="298122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41CD40-4D4B-4B48-BAB0-46549FFC71F3}"/>
              </a:ext>
            </a:extLst>
          </p:cNvPr>
          <p:cNvSpPr txBox="1"/>
          <p:nvPr/>
        </p:nvSpPr>
        <p:spPr>
          <a:xfrm>
            <a:off x="4824186" y="868728"/>
            <a:ext cx="28851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Rotary Channel </a:t>
            </a:r>
            <a:br>
              <a:rPr lang="en-US" b="1" dirty="0"/>
            </a:br>
            <a:r>
              <a:rPr lang="en-US" b="1" dirty="0"/>
              <a:t>Selector</a:t>
            </a:r>
            <a:endParaRPr lang="he-IL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2F9957-D089-4D74-AFA4-23DD36BBC6D7}"/>
              </a:ext>
            </a:extLst>
          </p:cNvPr>
          <p:cNvSpPr txBox="1"/>
          <p:nvPr/>
        </p:nvSpPr>
        <p:spPr>
          <a:xfrm>
            <a:off x="5570612" y="4041078"/>
            <a:ext cx="1812083" cy="3149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SOS Button</a:t>
            </a:r>
            <a:endParaRPr lang="he-IL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7D2649-4063-49D6-A664-943EA03CB022}"/>
              </a:ext>
            </a:extLst>
          </p:cNvPr>
          <p:cNvCxnSpPr>
            <a:cxnSpLocks/>
          </p:cNvCxnSpPr>
          <p:nvPr/>
        </p:nvCxnSpPr>
        <p:spPr>
          <a:xfrm flipH="1" flipV="1">
            <a:off x="5064220" y="4198556"/>
            <a:ext cx="471149" cy="2087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A4FA570-A906-462C-AFBD-B5ED51AFAC8E}"/>
              </a:ext>
            </a:extLst>
          </p:cNvPr>
          <p:cNvSpPr txBox="1"/>
          <p:nvPr/>
        </p:nvSpPr>
        <p:spPr>
          <a:xfrm>
            <a:off x="5281558" y="2597995"/>
            <a:ext cx="21708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/>
              <a:t>13-Pin Secure Connector</a:t>
            </a:r>
            <a:endParaRPr lang="he-IL" b="1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C48C51-6076-47DB-80AA-77F9C95FF9D2}"/>
              </a:ext>
            </a:extLst>
          </p:cNvPr>
          <p:cNvCxnSpPr>
            <a:cxnSpLocks/>
          </p:cNvCxnSpPr>
          <p:nvPr/>
        </p:nvCxnSpPr>
        <p:spPr>
          <a:xfrm flipH="1">
            <a:off x="5064221" y="2755474"/>
            <a:ext cx="461867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125C901-1DDD-4C5F-A3CC-689E43455FC1}"/>
              </a:ext>
            </a:extLst>
          </p:cNvPr>
          <p:cNvSpPr txBox="1"/>
          <p:nvPr/>
        </p:nvSpPr>
        <p:spPr>
          <a:xfrm>
            <a:off x="421105" y="3538515"/>
            <a:ext cx="1718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/>
              <a:t>Volume Buttons</a:t>
            </a:r>
            <a:endParaRPr lang="he-IL" b="1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61100BB-EFB9-4ABC-A57F-44610F89AB99}"/>
              </a:ext>
            </a:extLst>
          </p:cNvPr>
          <p:cNvCxnSpPr>
            <a:cxnSpLocks/>
          </p:cNvCxnSpPr>
          <p:nvPr/>
        </p:nvCxnSpPr>
        <p:spPr>
          <a:xfrm>
            <a:off x="2210097" y="3695993"/>
            <a:ext cx="240898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992B268-FBD6-4C88-8928-5C322F7A3510}"/>
              </a:ext>
            </a:extLst>
          </p:cNvPr>
          <p:cNvSpPr txBox="1"/>
          <p:nvPr/>
        </p:nvSpPr>
        <p:spPr>
          <a:xfrm>
            <a:off x="5582644" y="4427743"/>
            <a:ext cx="1645325" cy="3149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Power button</a:t>
            </a:r>
            <a:endParaRPr lang="he-IL" b="1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06DA672-4A58-4FDD-9BD2-20303370A793}"/>
              </a:ext>
            </a:extLst>
          </p:cNvPr>
          <p:cNvCxnSpPr>
            <a:cxnSpLocks/>
          </p:cNvCxnSpPr>
          <p:nvPr/>
        </p:nvCxnSpPr>
        <p:spPr>
          <a:xfrm flipH="1">
            <a:off x="5064221" y="4585221"/>
            <a:ext cx="471150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52C56C-964C-429B-93F5-72C3C6232118}"/>
              </a:ext>
            </a:extLst>
          </p:cNvPr>
          <p:cNvCxnSpPr>
            <a:cxnSpLocks/>
          </p:cNvCxnSpPr>
          <p:nvPr/>
        </p:nvCxnSpPr>
        <p:spPr>
          <a:xfrm flipH="1">
            <a:off x="4429715" y="1041852"/>
            <a:ext cx="924023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4C1535-2049-4AF9-B3C7-1A4C5A150BC2}"/>
              </a:ext>
            </a:extLst>
          </p:cNvPr>
          <p:cNvCxnSpPr>
            <a:cxnSpLocks/>
          </p:cNvCxnSpPr>
          <p:nvPr/>
        </p:nvCxnSpPr>
        <p:spPr>
          <a:xfrm>
            <a:off x="2210097" y="1752400"/>
            <a:ext cx="1528005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3F0BB5-12D2-4456-BF3A-472FF1DA1E95}"/>
              </a:ext>
            </a:extLst>
          </p:cNvPr>
          <p:cNvSpPr txBox="1"/>
          <p:nvPr/>
        </p:nvSpPr>
        <p:spPr>
          <a:xfrm>
            <a:off x="6692015" y="1395081"/>
            <a:ext cx="3039788" cy="3149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Flashlight</a:t>
            </a:r>
            <a:endParaRPr lang="he-IL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0663E5-84F4-4758-A235-D831F91DDBF7}"/>
              </a:ext>
            </a:extLst>
          </p:cNvPr>
          <p:cNvSpPr txBox="1"/>
          <p:nvPr/>
        </p:nvSpPr>
        <p:spPr>
          <a:xfrm>
            <a:off x="5409637" y="3259716"/>
            <a:ext cx="23538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/>
              <a:t>Replaceable 3800 </a:t>
            </a:r>
            <a:r>
              <a:rPr lang="en-US" b="1" dirty="0" err="1"/>
              <a:t>mAh</a:t>
            </a:r>
            <a:r>
              <a:rPr lang="en-US" b="1" dirty="0"/>
              <a:t> Battery Pack</a:t>
            </a:r>
            <a:endParaRPr lang="he-IL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AF35A0-287E-4058-97B5-17A37EA0E18A}"/>
              </a:ext>
            </a:extLst>
          </p:cNvPr>
          <p:cNvSpPr txBox="1"/>
          <p:nvPr/>
        </p:nvSpPr>
        <p:spPr>
          <a:xfrm>
            <a:off x="5193287" y="2137499"/>
            <a:ext cx="25789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/>
              <a:t>Locking Battery Release</a:t>
            </a:r>
            <a:endParaRPr lang="he-IL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4878FD-32DD-49AB-86FA-8732B0C9584B}"/>
              </a:ext>
            </a:extLst>
          </p:cNvPr>
          <p:cNvCxnSpPr>
            <a:cxnSpLocks/>
          </p:cNvCxnSpPr>
          <p:nvPr/>
        </p:nvCxnSpPr>
        <p:spPr>
          <a:xfrm>
            <a:off x="7773086" y="1603148"/>
            <a:ext cx="1357162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4388108-040F-4987-BF30-20088D6626C4}"/>
              </a:ext>
            </a:extLst>
          </p:cNvPr>
          <p:cNvCxnSpPr>
            <a:cxnSpLocks/>
          </p:cNvCxnSpPr>
          <p:nvPr/>
        </p:nvCxnSpPr>
        <p:spPr>
          <a:xfrm>
            <a:off x="7775761" y="2282056"/>
            <a:ext cx="436148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F17189-1B65-41AC-890A-F5092A5AA6F9}"/>
              </a:ext>
            </a:extLst>
          </p:cNvPr>
          <p:cNvCxnSpPr>
            <a:cxnSpLocks/>
          </p:cNvCxnSpPr>
          <p:nvPr/>
        </p:nvCxnSpPr>
        <p:spPr>
          <a:xfrm flipV="1">
            <a:off x="7775761" y="3501420"/>
            <a:ext cx="1543445" cy="1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9808493-FC94-4AFE-B5D3-F084B9927025}"/>
              </a:ext>
            </a:extLst>
          </p:cNvPr>
          <p:cNvSpPr txBox="1"/>
          <p:nvPr/>
        </p:nvSpPr>
        <p:spPr>
          <a:xfrm>
            <a:off x="4641470" y="4971685"/>
            <a:ext cx="3227872" cy="3149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/>
              <a:t>Charging contacts</a:t>
            </a:r>
            <a:endParaRPr lang="he-IL" b="1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8B2C3F-5CC2-4287-BEF0-BA4FCC1CFA0A}"/>
              </a:ext>
            </a:extLst>
          </p:cNvPr>
          <p:cNvCxnSpPr>
            <a:cxnSpLocks/>
          </p:cNvCxnSpPr>
          <p:nvPr/>
        </p:nvCxnSpPr>
        <p:spPr>
          <a:xfrm flipV="1">
            <a:off x="7905724" y="5129165"/>
            <a:ext cx="1413483" cy="1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C03B95-70BC-410A-9EC1-B9397B1159D1}"/>
              </a:ext>
            </a:extLst>
          </p:cNvPr>
          <p:cNvCxnSpPr>
            <a:cxnSpLocks/>
          </p:cNvCxnSpPr>
          <p:nvPr/>
        </p:nvCxnSpPr>
        <p:spPr>
          <a:xfrm>
            <a:off x="7160220" y="2755474"/>
            <a:ext cx="857224" cy="1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EEA2415-2776-4359-9710-E27E9FAA79EB}"/>
              </a:ext>
            </a:extLst>
          </p:cNvPr>
          <p:cNvCxnSpPr>
            <a:cxnSpLocks/>
          </p:cNvCxnSpPr>
          <p:nvPr/>
        </p:nvCxnSpPr>
        <p:spPr>
          <a:xfrm>
            <a:off x="7094747" y="1050370"/>
            <a:ext cx="1511871" cy="0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DA17A96-85BC-49FE-BBC6-11B898071954}"/>
              </a:ext>
            </a:extLst>
          </p:cNvPr>
          <p:cNvCxnSpPr>
            <a:cxnSpLocks/>
          </p:cNvCxnSpPr>
          <p:nvPr/>
        </p:nvCxnSpPr>
        <p:spPr>
          <a:xfrm>
            <a:off x="7773086" y="2379895"/>
            <a:ext cx="2394666" cy="7938"/>
          </a:xfrm>
          <a:prstGeom prst="straightConnector1">
            <a:avLst/>
          </a:prstGeom>
          <a:ln w="12700">
            <a:solidFill>
              <a:srgbClr val="FF33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E8BBA43-0FEA-8B23-1855-D8C3C25F46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9C6278-F864-51A7-0C42-351228F78C5A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Front &amp; Back</a:t>
            </a:r>
          </a:p>
        </p:txBody>
      </p:sp>
    </p:spTree>
    <p:extLst>
      <p:ext uri="{BB962C8B-B14F-4D97-AF65-F5344CB8AC3E}">
        <p14:creationId xmlns:p14="http://schemas.microsoft.com/office/powerpoint/2010/main" val="21139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280B8E4-E8FE-90FC-F16B-A1E647C25DC0}"/>
              </a:ext>
            </a:extLst>
          </p:cNvPr>
          <p:cNvGrpSpPr/>
          <p:nvPr/>
        </p:nvGrpSpPr>
        <p:grpSpPr>
          <a:xfrm>
            <a:off x="1010657" y="835825"/>
            <a:ext cx="10305596" cy="5077879"/>
            <a:chOff x="118778" y="574214"/>
            <a:chExt cx="11912698" cy="5869744"/>
          </a:xfrm>
        </p:grpSpPr>
        <p:pic>
          <p:nvPicPr>
            <p:cNvPr id="9" name="Picture 8" descr="A picture containing electronics, charger, light, adapter&#10;&#10;Description automatically generated">
              <a:extLst>
                <a:ext uri="{FF2B5EF4-FFF2-40B4-BE49-F238E27FC236}">
                  <a16:creationId xmlns:a16="http://schemas.microsoft.com/office/drawing/2014/main" id="{6636156E-16DA-47B9-9809-1B0D6D1A4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8379" y="923723"/>
              <a:ext cx="1547425" cy="5481848"/>
            </a:xfrm>
            <a:prstGeom prst="rect">
              <a:avLst/>
            </a:prstGeom>
          </p:spPr>
        </p:pic>
        <p:pic>
          <p:nvPicPr>
            <p:cNvPr id="7" name="Picture 6" descr="A picture containing electronics, charger, light, adapter&#10;&#10;Description automatically generated">
              <a:extLst>
                <a:ext uri="{FF2B5EF4-FFF2-40B4-BE49-F238E27FC236}">
                  <a16:creationId xmlns:a16="http://schemas.microsoft.com/office/drawing/2014/main" id="{16711F01-4496-489D-AE22-7BD702B4E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2901" y="889155"/>
              <a:ext cx="1431518" cy="5554803"/>
            </a:xfrm>
            <a:prstGeom prst="rect">
              <a:avLst/>
            </a:prstGeom>
          </p:spPr>
        </p:pic>
        <p:pic>
          <p:nvPicPr>
            <p:cNvPr id="31" name="Picture 30" descr="A picture containing electronics, weapon, charger, camera&#10;&#10;Description automatically generated">
              <a:extLst>
                <a:ext uri="{FF2B5EF4-FFF2-40B4-BE49-F238E27FC236}">
                  <a16:creationId xmlns:a16="http://schemas.microsoft.com/office/drawing/2014/main" id="{E57E663B-310A-4BF3-987B-7565E9FDE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3561" y="4699323"/>
              <a:ext cx="2758330" cy="1397348"/>
            </a:xfrm>
            <a:prstGeom prst="rect">
              <a:avLst/>
            </a:prstGeom>
          </p:spPr>
        </p:pic>
        <p:pic>
          <p:nvPicPr>
            <p:cNvPr id="5" name="bc19809b-7325-4c77-ac12-897e0b780d4d" descr="Image">
              <a:extLst>
                <a:ext uri="{FF2B5EF4-FFF2-40B4-BE49-F238E27FC236}">
                  <a16:creationId xmlns:a16="http://schemas.microsoft.com/office/drawing/2014/main" id="{4455E71A-75AA-4D86-AD98-2BED9D4120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0428" y="978732"/>
              <a:ext cx="2805064" cy="147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EF1096-9342-4799-8716-82B229B7C8BB}"/>
                </a:ext>
              </a:extLst>
            </p:cNvPr>
            <p:cNvSpPr txBox="1"/>
            <p:nvPr/>
          </p:nvSpPr>
          <p:spPr>
            <a:xfrm>
              <a:off x="7554228" y="2750134"/>
              <a:ext cx="3247610" cy="6759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OLED Display showing selected Channel/Group/Zone + Battery</a:t>
              </a:r>
              <a:endParaRPr lang="he-IL" sz="16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DB6512-3088-4DA0-832F-C2FE0168F586}"/>
                </a:ext>
              </a:extLst>
            </p:cNvPr>
            <p:cNvSpPr txBox="1"/>
            <p:nvPr/>
          </p:nvSpPr>
          <p:spPr>
            <a:xfrm>
              <a:off x="5688727" y="5066315"/>
              <a:ext cx="1884646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Power Button</a:t>
              </a:r>
              <a:endParaRPr lang="he-IL" sz="1600" b="1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AE172B3-21EE-4725-A6CD-84AF571B3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5539" y="5250981"/>
              <a:ext cx="1037409" cy="0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F29C74-B8DC-4794-A478-F1F97DBF1255}"/>
                </a:ext>
              </a:extLst>
            </p:cNvPr>
            <p:cNvSpPr txBox="1"/>
            <p:nvPr/>
          </p:nvSpPr>
          <p:spPr>
            <a:xfrm>
              <a:off x="8673940" y="574214"/>
              <a:ext cx="3357536" cy="3913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en-US" sz="1600" b="1" dirty="0"/>
                <a:t>5-way Rotary Channel Selector</a:t>
              </a:r>
              <a:endParaRPr lang="he-IL" sz="1600" b="1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EAF05F3-BC1A-413C-80FB-B97BEB221167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800" y="1011761"/>
              <a:ext cx="0" cy="896484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73EC2-0552-4E64-8C25-FD64144BFD76}"/>
                </a:ext>
              </a:extLst>
            </p:cNvPr>
            <p:cNvSpPr txBox="1"/>
            <p:nvPr/>
          </p:nvSpPr>
          <p:spPr>
            <a:xfrm>
              <a:off x="442184" y="1223628"/>
              <a:ext cx="1719348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Lanyard Loop</a:t>
              </a:r>
              <a:endParaRPr lang="he-IL" sz="1600" b="1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89FCAA-ED1C-49E8-8DC7-F260DA4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2128549" y="1460003"/>
              <a:ext cx="987265" cy="0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763EEA-EDAD-4353-8FA8-414B291CFBE0}"/>
                </a:ext>
              </a:extLst>
            </p:cNvPr>
            <p:cNvSpPr txBox="1"/>
            <p:nvPr/>
          </p:nvSpPr>
          <p:spPr>
            <a:xfrm>
              <a:off x="692348" y="2608482"/>
              <a:ext cx="1444081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PTT Button</a:t>
              </a:r>
              <a:endParaRPr lang="he-IL" sz="1600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54520E-8AAD-48AA-8D14-E132A989FCBA}"/>
                </a:ext>
              </a:extLst>
            </p:cNvPr>
            <p:cNvCxnSpPr>
              <a:cxnSpLocks/>
            </p:cNvCxnSpPr>
            <p:nvPr/>
          </p:nvCxnSpPr>
          <p:spPr>
            <a:xfrm>
              <a:off x="2165415" y="2801845"/>
              <a:ext cx="1057775" cy="0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20F256-FEDD-429B-98C4-1FF9D26FD747}"/>
                </a:ext>
              </a:extLst>
            </p:cNvPr>
            <p:cNvSpPr txBox="1"/>
            <p:nvPr/>
          </p:nvSpPr>
          <p:spPr>
            <a:xfrm>
              <a:off x="118778" y="3890127"/>
              <a:ext cx="2034298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Volume Buttons</a:t>
              </a:r>
              <a:endParaRPr lang="he-IL" sz="1600" b="1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4728956-C8B9-47E5-97FC-0B4A6ABE82F4}"/>
                </a:ext>
              </a:extLst>
            </p:cNvPr>
            <p:cNvCxnSpPr>
              <a:cxnSpLocks/>
            </p:cNvCxnSpPr>
            <p:nvPr/>
          </p:nvCxnSpPr>
          <p:spPr>
            <a:xfrm>
              <a:off x="2165415" y="4098005"/>
              <a:ext cx="987265" cy="0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A6C23A-611C-4EA8-86B5-10D5B7D53D17}"/>
                </a:ext>
              </a:extLst>
            </p:cNvPr>
            <p:cNvSpPr txBox="1"/>
            <p:nvPr/>
          </p:nvSpPr>
          <p:spPr>
            <a:xfrm>
              <a:off x="5694052" y="4582018"/>
              <a:ext cx="2117626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SOS Button</a:t>
              </a:r>
              <a:endParaRPr lang="he-IL" sz="1600" b="1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11E5D2F-CEA4-4205-B411-AA0796BC5B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5540" y="4780592"/>
              <a:ext cx="1037408" cy="0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1C8CF8E-672D-4E9A-A8BF-487267E0C5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597" y="2969918"/>
              <a:ext cx="1070351" cy="7896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67D02F-BA05-416D-A747-7E5FFECE796D}"/>
                </a:ext>
              </a:extLst>
            </p:cNvPr>
            <p:cNvSpPr txBox="1"/>
            <p:nvPr/>
          </p:nvSpPr>
          <p:spPr>
            <a:xfrm>
              <a:off x="5688728" y="2645559"/>
              <a:ext cx="2000383" cy="6759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 dirty="0"/>
                <a:t>13-Pin Secure Connector</a:t>
              </a:r>
              <a:endParaRPr lang="he-IL" sz="1600" b="1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2A28948-920A-4F2D-940A-1691F5C48DD5}"/>
                </a:ext>
              </a:extLst>
            </p:cNvPr>
            <p:cNvCxnSpPr>
              <a:cxnSpLocks/>
            </p:cNvCxnSpPr>
            <p:nvPr/>
          </p:nvCxnSpPr>
          <p:spPr>
            <a:xfrm>
              <a:off x="9792726" y="4180315"/>
              <a:ext cx="0" cy="620285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B2F16B-59AD-4324-90E1-91234667BF13}"/>
                </a:ext>
              </a:extLst>
            </p:cNvPr>
            <p:cNvSpPr txBox="1"/>
            <p:nvPr/>
          </p:nvSpPr>
          <p:spPr>
            <a:xfrm>
              <a:off x="8328364" y="3721256"/>
              <a:ext cx="2952637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/>
                <a:t>USB Type-C</a:t>
              </a:r>
              <a:endParaRPr lang="he-IL" sz="1600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0BD7A8-75A3-44FA-AD4F-0646930B0B9B}"/>
                </a:ext>
              </a:extLst>
            </p:cNvPr>
            <p:cNvSpPr txBox="1"/>
            <p:nvPr/>
          </p:nvSpPr>
          <p:spPr>
            <a:xfrm>
              <a:off x="9901582" y="2317204"/>
              <a:ext cx="1929384" cy="3913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600" b="1"/>
                <a:t>LED indicator</a:t>
              </a:r>
              <a:endParaRPr lang="he-IL" sz="1600" b="1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A9E3559-2D6B-48BD-BA06-3DD481751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19" t="19470" r="28810" b="46131"/>
            <a:stretch/>
          </p:blipFill>
          <p:spPr>
            <a:xfrm>
              <a:off x="8847149" y="1460003"/>
              <a:ext cx="1163298" cy="651107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61B9056-321F-4C71-A1C2-1545CF20A5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8033" y="1837851"/>
              <a:ext cx="0" cy="848685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DAE65C-A46F-4E19-A699-F677648056D6}"/>
                </a:ext>
              </a:extLst>
            </p:cNvPr>
            <p:cNvSpPr/>
            <p:nvPr/>
          </p:nvSpPr>
          <p:spPr>
            <a:xfrm>
              <a:off x="10010446" y="1997137"/>
              <a:ext cx="62465" cy="1139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0042EF5-2C4A-40D3-8A46-CD6602371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1678" y="2138531"/>
              <a:ext cx="0" cy="197787"/>
            </a:xfrm>
            <a:prstGeom prst="straightConnector1">
              <a:avLst/>
            </a:prstGeom>
            <a:ln w="12700">
              <a:solidFill>
                <a:srgbClr val="FF3399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5275C64-EBEA-8B07-1B11-D98C6EA9BB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42B440-E9EA-53E2-4A16-BA9CE79B9E5C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Sides, Top &amp; Bottom</a:t>
            </a:r>
          </a:p>
        </p:txBody>
      </p:sp>
    </p:spTree>
    <p:extLst>
      <p:ext uri="{BB962C8B-B14F-4D97-AF65-F5344CB8AC3E}">
        <p14:creationId xmlns:p14="http://schemas.microsoft.com/office/powerpoint/2010/main" val="31903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7776423-1E00-4910-A1E9-AA850F2EAF54}"/>
              </a:ext>
            </a:extLst>
          </p:cNvPr>
          <p:cNvGrpSpPr/>
          <p:nvPr/>
        </p:nvGrpSpPr>
        <p:grpSpPr>
          <a:xfrm>
            <a:off x="1073888" y="1051374"/>
            <a:ext cx="4783842" cy="2508820"/>
            <a:chOff x="6353305" y="1271643"/>
            <a:chExt cx="5802224" cy="3042896"/>
          </a:xfrm>
        </p:grpSpPr>
        <p:pic>
          <p:nvPicPr>
            <p:cNvPr id="5" name="bc19809b-7325-4c77-ac12-897e0b780d4d" descr="Image">
              <a:extLst>
                <a:ext uri="{FF2B5EF4-FFF2-40B4-BE49-F238E27FC236}">
                  <a16:creationId xmlns:a16="http://schemas.microsoft.com/office/drawing/2014/main" id="{416FD874-033C-4EEB-860B-AA2EA52784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53305" y="1271643"/>
              <a:ext cx="5802224" cy="304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3341C7-C395-43A0-B3FE-D09C5E03F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921" t="17524" r="28810" b="46131"/>
            <a:stretch/>
          </p:blipFill>
          <p:spPr>
            <a:xfrm>
              <a:off x="7418423" y="2492310"/>
              <a:ext cx="2244052" cy="132556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2CF8F5-6245-43EC-81E3-EB930B8127FC}"/>
              </a:ext>
            </a:extLst>
          </p:cNvPr>
          <p:cNvSpPr txBox="1"/>
          <p:nvPr/>
        </p:nvSpPr>
        <p:spPr>
          <a:xfrm>
            <a:off x="6579493" y="3560194"/>
            <a:ext cx="5257744" cy="18933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Knob rotates left and right = change Talk groups or zones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Press down left &amp; right (default volume up &amp; down)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Click down = select or click on/off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Long press = back one menu level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e-IL" sz="1600" b="1" dirty="0"/>
          </a:p>
        </p:txBody>
      </p:sp>
      <p:pic>
        <p:nvPicPr>
          <p:cNvPr id="8" name="Picture 7" descr="A picture containing electronics, weapon, charger, camera&#10;&#10;Description automatically generated">
            <a:extLst>
              <a:ext uri="{FF2B5EF4-FFF2-40B4-BE49-F238E27FC236}">
                <a16:creationId xmlns:a16="http://schemas.microsoft.com/office/drawing/2014/main" id="{453AFF3D-179C-420F-B585-78D1610C9F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493" y="1616936"/>
            <a:ext cx="4395056" cy="1533766"/>
          </a:xfrm>
          <a:prstGeom prst="rect">
            <a:avLst/>
          </a:prstGeom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F083588D-4BDB-409B-B39B-64A09B3746AD}"/>
              </a:ext>
            </a:extLst>
          </p:cNvPr>
          <p:cNvSpPr/>
          <p:nvPr/>
        </p:nvSpPr>
        <p:spPr>
          <a:xfrm>
            <a:off x="8741040" y="1236664"/>
            <a:ext cx="704943" cy="702119"/>
          </a:xfrm>
          <a:prstGeom prst="curved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837CEDC4-7BAA-475D-A6C8-591427A39F90}"/>
              </a:ext>
            </a:extLst>
          </p:cNvPr>
          <p:cNvSpPr/>
          <p:nvPr/>
        </p:nvSpPr>
        <p:spPr>
          <a:xfrm>
            <a:off x="10429575" y="1272315"/>
            <a:ext cx="704943" cy="689241"/>
          </a:xfrm>
          <a:prstGeom prst="curvedLef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7EB34B0-A02B-41B5-BAD5-63BF8DA84826}"/>
              </a:ext>
            </a:extLst>
          </p:cNvPr>
          <p:cNvSpPr/>
          <p:nvPr/>
        </p:nvSpPr>
        <p:spPr>
          <a:xfrm>
            <a:off x="9770210" y="1206766"/>
            <a:ext cx="321982" cy="339041"/>
          </a:xfrm>
          <a:prstGeom prst="down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7CE95-7F21-2F6A-256C-60E40FB61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362" y="2029781"/>
            <a:ext cx="1850186" cy="106708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DDEA7FE-34A8-3E2D-C77B-5D444D47DA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E34DEBC-F350-C0E2-21A1-6524FABA5182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8322631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OLED Display &amp; Rotary Knob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D4CA3-AE4D-49B1-9654-3568D7B3D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61"/>
          <a:stretch/>
        </p:blipFill>
        <p:spPr>
          <a:xfrm>
            <a:off x="1403982" y="3536157"/>
            <a:ext cx="2946342" cy="216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459E59D3-E985-642E-FEFF-49DB49D1046E}"/>
              </a:ext>
            </a:extLst>
          </p:cNvPr>
          <p:cNvGrpSpPr/>
          <p:nvPr/>
        </p:nvGrpSpPr>
        <p:grpSpPr>
          <a:xfrm>
            <a:off x="612795" y="1048832"/>
            <a:ext cx="11324214" cy="4806795"/>
            <a:chOff x="420290" y="1048832"/>
            <a:chExt cx="11324214" cy="48067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E54B4BD-B3FD-4D06-95A9-E7FEA8C34C55}"/>
                </a:ext>
              </a:extLst>
            </p:cNvPr>
            <p:cNvGrpSpPr/>
            <p:nvPr/>
          </p:nvGrpSpPr>
          <p:grpSpPr>
            <a:xfrm>
              <a:off x="5622633" y="2911090"/>
              <a:ext cx="2383740" cy="1215746"/>
              <a:chOff x="6353305" y="1271644"/>
              <a:chExt cx="5802224" cy="3042896"/>
            </a:xfrm>
          </p:grpSpPr>
          <p:pic>
            <p:nvPicPr>
              <p:cNvPr id="27" name="bc19809b-7325-4c77-ac12-897e0b780d4d" descr="Image">
                <a:extLst>
                  <a:ext uri="{FF2B5EF4-FFF2-40B4-BE49-F238E27FC236}">
                    <a16:creationId xmlns:a16="http://schemas.microsoft.com/office/drawing/2014/main" id="{C6FDC00D-8611-4AF3-BEA6-3B3256522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822" t="2692" r="50246" b="81690"/>
              <a:stretch/>
            </p:blipFill>
            <p:spPr bwMode="auto">
              <a:xfrm>
                <a:off x="6353305" y="1271644"/>
                <a:ext cx="5802224" cy="3042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E64FF9B-EC99-4A3B-863E-4C6AAC5F4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921" t="17524" r="28810" b="46131"/>
              <a:stretch/>
            </p:blipFill>
            <p:spPr>
              <a:xfrm>
                <a:off x="7418423" y="2492310"/>
                <a:ext cx="2244052" cy="1325564"/>
              </a:xfrm>
              <a:prstGeom prst="rect">
                <a:avLst/>
              </a:prstGeom>
            </p:spPr>
          </p:pic>
        </p:grp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0335374-5486-4DF0-BE0B-BB7E7A62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8096" y="1924264"/>
              <a:ext cx="1123077" cy="5460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Picture 6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7D50D5CD-B450-478D-9C98-994DAABA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8096" y="2557791"/>
              <a:ext cx="1123077" cy="546098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A6C278A-CF19-4B9D-8D9E-3C084654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8096" y="3240368"/>
              <a:ext cx="1123077" cy="546098"/>
            </a:xfrm>
            <a:prstGeom prst="rect">
              <a:avLst/>
            </a:prstGeom>
          </p:spPr>
        </p:pic>
        <p:pic>
          <p:nvPicPr>
            <p:cNvPr id="9" name="Picture 8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86E52B4D-2602-4760-91BD-2AEF6999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78096" y="3879840"/>
              <a:ext cx="1123077" cy="546098"/>
            </a:xfrm>
            <a:prstGeom prst="rect">
              <a:avLst/>
            </a:prstGeom>
          </p:spPr>
        </p:pic>
        <p:pic>
          <p:nvPicPr>
            <p:cNvPr id="10" name="Picture 9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313B21AB-224F-467F-A256-88592ECF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3616" y="4529706"/>
              <a:ext cx="1123077" cy="546098"/>
            </a:xfrm>
            <a:prstGeom prst="rect">
              <a:avLst/>
            </a:prstGeom>
          </p:spPr>
        </p:pic>
        <p:pic>
          <p:nvPicPr>
            <p:cNvPr id="11" name="Picture 10" descr="Qr code&#10;&#10;Description automatically generated with medium confidence">
              <a:extLst>
                <a:ext uri="{FF2B5EF4-FFF2-40B4-BE49-F238E27FC236}">
                  <a16:creationId xmlns:a16="http://schemas.microsoft.com/office/drawing/2014/main" id="{BCFEBE5D-4BF3-401F-9DF7-A48681E4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383" y="3879840"/>
              <a:ext cx="1123077" cy="5460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EAC19B7D-81F1-4D3E-965C-3B19F800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1383" y="3240368"/>
              <a:ext cx="1123077" cy="546098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F42E199-7879-4634-BC8B-26722D09B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01383" y="2604035"/>
              <a:ext cx="1123077" cy="546098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44C92628-1BE3-48DA-A633-639A3130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01383" y="1967704"/>
              <a:ext cx="1123077" cy="54609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" name="Picture 14" descr="Qr code&#10;&#10;Description automatically generated">
              <a:extLst>
                <a:ext uri="{FF2B5EF4-FFF2-40B4-BE49-F238E27FC236}">
                  <a16:creationId xmlns:a16="http://schemas.microsoft.com/office/drawing/2014/main" id="{14823901-06A7-4824-93CE-ACE051AA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01383" y="1321881"/>
              <a:ext cx="1123077" cy="546098"/>
            </a:xfrm>
            <a:prstGeom prst="rect">
              <a:avLst/>
            </a:prstGeom>
          </p:spPr>
        </p:pic>
        <p:pic>
          <p:nvPicPr>
            <p:cNvPr id="18" name="Graphic 17" descr="Arrow circle outline">
              <a:extLst>
                <a:ext uri="{FF2B5EF4-FFF2-40B4-BE49-F238E27FC236}">
                  <a16:creationId xmlns:a16="http://schemas.microsoft.com/office/drawing/2014/main" id="{0D36F8B1-47C7-410E-BC39-A41B5931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39732" y="2980791"/>
              <a:ext cx="1123077" cy="115952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A45439-B5DD-49CE-975F-EC0E9E53BBC1}"/>
                </a:ext>
              </a:extLst>
            </p:cNvPr>
            <p:cNvSpPr txBox="1"/>
            <p:nvPr/>
          </p:nvSpPr>
          <p:spPr>
            <a:xfrm>
              <a:off x="5463663" y="1696363"/>
              <a:ext cx="275314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Optional Screen: </a:t>
              </a:r>
              <a:r>
                <a:rPr lang="en-US" sz="1100" dirty="0">
                  <a:latin typeface="Brooklyn Bold"/>
                </a:rPr>
                <a:t>D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evice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 name is editable or can be removed from the menu list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B3CB7C-A888-48DA-A6B3-FFE11F7C9C95}"/>
                </a:ext>
              </a:extLst>
            </p:cNvPr>
            <p:cNvSpPr txBox="1"/>
            <p:nvPr/>
          </p:nvSpPr>
          <p:spPr>
            <a:xfrm>
              <a:off x="1697800" y="2036829"/>
              <a:ext cx="2503583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PTT: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Scan, Ch. Announcement, Tones, use WI-FI, PTT Name &amp; Number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FDB5C17F-4B38-4AFB-8BE9-EF83B8FE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90" y="3292540"/>
              <a:ext cx="735011" cy="3574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23C408-CD0B-4C8B-ACFB-1B999C59A108}"/>
                </a:ext>
              </a:extLst>
            </p:cNvPr>
            <p:cNvSpPr txBox="1"/>
            <p:nvPr/>
          </p:nvSpPr>
          <p:spPr>
            <a:xfrm>
              <a:off x="1155301" y="3825774"/>
              <a:ext cx="3046082" cy="6001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SOS: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Automatically </a:t>
              </a:r>
              <a:r>
                <a:rPr lang="en-US" sz="1100" dirty="0">
                  <a:latin typeface="Brooklyn Bold"/>
                </a:rPr>
                <a:t>C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onnects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 to EPTT (Advanced); Default is</a:t>
              </a:r>
              <a:r>
                <a:rPr lang="en-US" sz="1100" dirty="0">
                  <a:latin typeface="Brooklyn Bold"/>
                </a:rPr>
                <a:t> P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re-Programmed </a:t>
              </a:r>
              <a:r>
                <a:rPr lang="en-US" sz="1100" dirty="0">
                  <a:latin typeface="Brooklyn Bold"/>
                </a:rPr>
                <a:t>T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ext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 Message sent to 3 Phone </a:t>
              </a:r>
              <a:r>
                <a:rPr lang="en-US" sz="1100" dirty="0">
                  <a:latin typeface="Brooklyn Bold"/>
                </a:rPr>
                <a:t>N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umbers -</a:t>
              </a:r>
              <a:r>
                <a:rPr lang="en-US" sz="1100" dirty="0">
                  <a:latin typeface="Brooklyn Bold"/>
                </a:rPr>
                <a:t>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Requires Manual </a:t>
              </a:r>
              <a:r>
                <a:rPr lang="en-US" sz="1100" dirty="0">
                  <a:latin typeface="Brooklyn Bold"/>
                </a:rPr>
                <a:t>S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et-up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D9E1A6-9174-45C6-9A89-BE0F4DE4D5F4}"/>
                </a:ext>
              </a:extLst>
            </p:cNvPr>
            <p:cNvSpPr txBox="1"/>
            <p:nvPr/>
          </p:nvSpPr>
          <p:spPr>
            <a:xfrm>
              <a:off x="1938094" y="3240368"/>
              <a:ext cx="2263290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Support: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Device ID used for Provisioning PTT Application &amp; WIFI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D1ECB7-E6B4-4E06-B257-D6FE7AF8AAE8}"/>
                </a:ext>
              </a:extLst>
            </p:cNvPr>
            <p:cNvSpPr txBox="1"/>
            <p:nvPr/>
          </p:nvSpPr>
          <p:spPr>
            <a:xfrm>
              <a:off x="9397493" y="3313809"/>
              <a:ext cx="1958079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Network: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Cellular, Bluetooth, WIFI NFC</a:t>
              </a:r>
              <a:r>
                <a:rPr lang="en-US" sz="1100" dirty="0">
                  <a:latin typeface="Brooklyn Bold"/>
                </a:rPr>
                <a:t>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&amp; APN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D79685-A2D4-4085-ADB1-02B21943DD8C}"/>
                </a:ext>
              </a:extLst>
            </p:cNvPr>
            <p:cNvSpPr txBox="1"/>
            <p:nvPr/>
          </p:nvSpPr>
          <p:spPr>
            <a:xfrm>
              <a:off x="9397492" y="2706653"/>
              <a:ext cx="2106531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Flashing: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High &amp; Low </a:t>
              </a:r>
              <a:r>
                <a:rPr lang="en-US" sz="1100" dirty="0">
                  <a:latin typeface="Brooklyn Bold"/>
                </a:rPr>
                <a:t>S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ettings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0101EBD-5F07-4AEA-8192-BBBF71F85C5C}"/>
                </a:ext>
              </a:extLst>
            </p:cNvPr>
            <p:cNvSpPr txBox="1"/>
            <p:nvPr/>
          </p:nvSpPr>
          <p:spPr>
            <a:xfrm>
              <a:off x="9397493" y="4028702"/>
              <a:ext cx="1542044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Location: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On/Off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C6D4DD4-A328-4829-B5F6-4B4B31F99318}"/>
                </a:ext>
              </a:extLst>
            </p:cNvPr>
            <p:cNvSpPr txBox="1"/>
            <p:nvPr/>
          </p:nvSpPr>
          <p:spPr>
            <a:xfrm>
              <a:off x="9397493" y="2083405"/>
              <a:ext cx="1958078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Zones: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Switching EPTT Zones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39449E-6072-4136-AE1C-D74A66D9E37E}"/>
                </a:ext>
              </a:extLst>
            </p:cNvPr>
            <p:cNvSpPr txBox="1"/>
            <p:nvPr/>
          </p:nvSpPr>
          <p:spPr>
            <a:xfrm>
              <a:off x="1235303" y="4644917"/>
              <a:ext cx="3555933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System: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Device </a:t>
              </a:r>
              <a:r>
                <a:rPr lang="en-US" sz="1100" dirty="0">
                  <a:latin typeface="Brooklyn Bold"/>
                </a:rPr>
                <a:t>N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ame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, Screen </a:t>
              </a:r>
              <a:r>
                <a:rPr lang="en-US" sz="1100" dirty="0">
                  <a:latin typeface="Brooklyn Bold"/>
                </a:rPr>
                <a:t>O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rientation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, Programmable Keys (volume, Channel up/down) &amp; </a:t>
              </a:r>
              <a:r>
                <a:rPr lang="en-US" sz="1100" dirty="0">
                  <a:latin typeface="Brooklyn Bold"/>
                </a:rPr>
                <a:t>D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evice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 Alerts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BAF747D-538A-4E65-8107-24C305A62C81}"/>
                </a:ext>
              </a:extLst>
            </p:cNvPr>
            <p:cNvSpPr txBox="1"/>
            <p:nvPr/>
          </p:nvSpPr>
          <p:spPr>
            <a:xfrm>
              <a:off x="951271" y="2777372"/>
              <a:ext cx="3250112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About: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IMEI Info (1&amp;2), SW Version, HW Version, etc.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3CD3D52-2CC7-4D4B-93F2-88B45CF83690}"/>
                </a:ext>
              </a:extLst>
            </p:cNvPr>
            <p:cNvSpPr txBox="1"/>
            <p:nvPr/>
          </p:nvSpPr>
          <p:spPr>
            <a:xfrm>
              <a:off x="5981294" y="2692187"/>
              <a:ext cx="161608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Idle screen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pic>
          <p:nvPicPr>
            <p:cNvPr id="31" name="Picture 30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6A5D5D08-19C0-46CA-B397-CB24F249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449" y="1048832"/>
              <a:ext cx="1123077" cy="5460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BAC8C4-9111-41C1-A0D7-BDAE2BCBBD10}"/>
                </a:ext>
              </a:extLst>
            </p:cNvPr>
            <p:cNvSpPr txBox="1"/>
            <p:nvPr/>
          </p:nvSpPr>
          <p:spPr>
            <a:xfrm>
              <a:off x="1805455" y="1367937"/>
              <a:ext cx="2395927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Exit: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Menu or Long </a:t>
              </a:r>
              <a:r>
                <a:rPr lang="en-US" sz="1100" dirty="0">
                  <a:latin typeface="Brooklyn Bold"/>
                </a:rPr>
                <a:t>C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lick on the Rotary </a:t>
              </a:r>
              <a:r>
                <a:rPr lang="en-US" sz="1100" dirty="0">
                  <a:latin typeface="Brooklyn Bold"/>
                </a:rPr>
                <a:t>K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nob to back out of the Settings </a:t>
              </a:r>
              <a:r>
                <a:rPr lang="en-US" sz="1100" dirty="0">
                  <a:latin typeface="Brooklyn Bold"/>
                </a:rPr>
                <a:t>M</a:t>
              </a:r>
              <a:r>
                <a:rPr kumimoji="0" lang="en-US" sz="11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enu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0B32BFF9-4F06-116B-C08B-25D50C4EF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03" y="3292540"/>
              <a:ext cx="735011" cy="357401"/>
            </a:xfrm>
            <a:prstGeom prst="rect">
              <a:avLst/>
            </a:prstGeom>
          </p:spPr>
        </p:pic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F005C3B0-7F9D-05F7-1913-29A56F1A1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865" y="4529706"/>
              <a:ext cx="1123077" cy="546098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FC7ACC-262A-8BB6-8F62-5E500CFF0A56}"/>
                </a:ext>
              </a:extLst>
            </p:cNvPr>
            <p:cNvSpPr txBox="1"/>
            <p:nvPr/>
          </p:nvSpPr>
          <p:spPr>
            <a:xfrm>
              <a:off x="8884942" y="4644917"/>
              <a:ext cx="2859562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Audio: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Media, Ring, Alarm &amp; Call Volume Adjustments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text, clock, scoreboard&#10;&#10;Description automatically generated">
              <a:extLst>
                <a:ext uri="{FF2B5EF4-FFF2-40B4-BE49-F238E27FC236}">
                  <a16:creationId xmlns:a16="http://schemas.microsoft.com/office/drawing/2014/main" id="{8782858A-6CDA-D810-1646-40C840A4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449" y="4863813"/>
              <a:ext cx="1153573" cy="5609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B4C049-497A-F5CA-C687-FC4AD6B90D9C}"/>
                </a:ext>
              </a:extLst>
            </p:cNvPr>
            <p:cNvSpPr txBox="1"/>
            <p:nvPr/>
          </p:nvSpPr>
          <p:spPr>
            <a:xfrm>
              <a:off x="5159509" y="5424740"/>
              <a:ext cx="3303319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Convert: 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Disables Screen, LED Indicator </a:t>
              </a:r>
              <a:r>
                <a:rPr lang="en-US" sz="1100" dirty="0">
                  <a:latin typeface="Brooklyn Bold"/>
                </a:rPr>
                <a:t>&amp;</a:t>
              </a: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 Speaker</a:t>
              </a:r>
              <a:b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</a:br>
              <a:r>
                <a:rPr kumimoji="0" lang="en-US" sz="11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rooklyn Bold"/>
                  <a:ea typeface="+mn-ea"/>
                  <a:cs typeface="+mn-cs"/>
                </a:rPr>
                <a:t>– PTT Accessory must be used for all Audio Output</a:t>
              </a:r>
              <a:endParaRPr kumimoji="0" lang="he-IL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oklyn Bold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AFE625-E337-D51A-68D4-FA764E20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8096" y="1294794"/>
              <a:ext cx="1083563" cy="5268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6CB368-4630-BCFD-BB54-8E7840B3EDAF}"/>
                </a:ext>
              </a:extLst>
            </p:cNvPr>
            <p:cNvSpPr txBox="1"/>
            <p:nvPr/>
          </p:nvSpPr>
          <p:spPr>
            <a:xfrm>
              <a:off x="9397493" y="1400963"/>
              <a:ext cx="2347011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100" b="1" dirty="0" err="1"/>
                <a:t>CrisisGo</a:t>
              </a:r>
              <a:r>
                <a:rPr lang="en-US" sz="1100" b="1" dirty="0"/>
                <a:t>: </a:t>
              </a:r>
              <a:r>
                <a:rPr lang="en-US" sz="1100" dirty="0"/>
                <a:t>Only Shows Installation</a:t>
              </a:r>
              <a:endParaRPr lang="he-IL" sz="1100" dirty="0"/>
            </a:p>
          </p:txBody>
        </p:sp>
      </p:grp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FE850B51-039D-A609-4800-A7B82DC8A32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0" t="9691" r="36080" b="65653"/>
          <a:stretch/>
        </p:blipFill>
        <p:spPr>
          <a:xfrm>
            <a:off x="101905" y="335280"/>
            <a:ext cx="628735" cy="40339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E4FFDEF-FB19-32BA-B512-E64050081C2F}"/>
              </a:ext>
            </a:extLst>
          </p:cNvPr>
          <p:cNvSpPr txBox="1">
            <a:spLocks/>
          </p:cNvSpPr>
          <p:nvPr/>
        </p:nvSpPr>
        <p:spPr>
          <a:xfrm>
            <a:off x="1073888" y="316268"/>
            <a:ext cx="12192000" cy="1097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OLED Settings Menu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44387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199E9B6DF0C489E7271863791DD2F" ma:contentTypeVersion="6" ma:contentTypeDescription="Create a new document." ma:contentTypeScope="" ma:versionID="9f2269426e556a07d5f77f6da5441c3f">
  <xsd:schema xmlns:xsd="http://www.w3.org/2001/XMLSchema" xmlns:xs="http://www.w3.org/2001/XMLSchema" xmlns:p="http://schemas.microsoft.com/office/2006/metadata/properties" xmlns:ns3="e5c593a6-5282-44a1-8974-e7570839022d" targetNamespace="http://schemas.microsoft.com/office/2006/metadata/properties" ma:root="true" ma:fieldsID="66c4ea1a8a6ec9097fba3209ccdb8762" ns3:_="">
    <xsd:import namespace="e5c593a6-5282-44a1-8974-e757083902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593a6-5282-44a1-8974-e757083902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0067F9-2FA4-4DAD-9C66-ACE6A66FF9F5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e5c593a6-5282-44a1-8974-e7570839022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2F6F9C-E028-433B-B3EA-8D84FC58B4B5}">
  <ds:schemaRefs>
    <ds:schemaRef ds:uri="e5c593a6-5282-44a1-8974-e757083902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7EF47F-269E-4B19-9FB1-A21B96CB0A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1346</Words>
  <Application>Microsoft Office PowerPoint</Application>
  <PresentationFormat>Widescreen</PresentationFormat>
  <Paragraphs>207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AvenirNext LT Pro Regular</vt:lpstr>
      <vt:lpstr>Brooklyn Bold</vt:lpstr>
      <vt:lpstr>Calibri</vt:lpstr>
      <vt:lpstr>Calibri Light</vt:lpstr>
      <vt:lpstr>TeleNeo Office</vt:lpstr>
      <vt:lpstr>Wingdings</vt:lpstr>
      <vt:lpstr>Office Theme</vt:lpstr>
      <vt:lpstr>PowerPoint Presentation</vt:lpstr>
      <vt:lpstr>PowerPoint Presentation</vt:lpstr>
      <vt:lpstr>PowerPoint Presentation</vt:lpstr>
      <vt:lpstr>Industry &amp; Verticals for Siyata SD7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Gidi Bracha</dc:creator>
  <cp:lastModifiedBy>Kelly Futrell</cp:lastModifiedBy>
  <cp:revision>17</cp:revision>
  <dcterms:created xsi:type="dcterms:W3CDTF">2020-05-13T08:10:52Z</dcterms:created>
  <dcterms:modified xsi:type="dcterms:W3CDTF">2023-07-21T13:09:47Z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0x010100390199E9B6DF0C489E7271863791DD2F</vt:lpwstr>
  </property>
</Properties>
</file>