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8" r:id="rId4"/>
    <p:sldMasterId id="2147483690" r:id="rId5"/>
    <p:sldMasterId id="2147483734" r:id="rId6"/>
  </p:sldMasterIdLst>
  <p:notesMasterIdLst>
    <p:notesMasterId r:id="rId39"/>
  </p:notesMasterIdLst>
  <p:handoutMasterIdLst>
    <p:handoutMasterId r:id="rId40"/>
  </p:handoutMasterIdLst>
  <p:sldIdLst>
    <p:sldId id="276" r:id="rId7"/>
    <p:sldId id="278" r:id="rId8"/>
    <p:sldId id="279" r:id="rId9"/>
    <p:sldId id="280" r:id="rId10"/>
    <p:sldId id="281" r:id="rId11"/>
    <p:sldId id="299" r:id="rId12"/>
    <p:sldId id="282" r:id="rId13"/>
    <p:sldId id="283" r:id="rId14"/>
    <p:sldId id="284" r:id="rId15"/>
    <p:sldId id="296" r:id="rId16"/>
    <p:sldId id="286" r:id="rId17"/>
    <p:sldId id="297" r:id="rId18"/>
    <p:sldId id="2147478060" r:id="rId19"/>
    <p:sldId id="1274" r:id="rId20"/>
    <p:sldId id="1290" r:id="rId21"/>
    <p:sldId id="1288" r:id="rId22"/>
    <p:sldId id="1276" r:id="rId23"/>
    <p:sldId id="1256" r:id="rId24"/>
    <p:sldId id="1281" r:id="rId25"/>
    <p:sldId id="1293" r:id="rId26"/>
    <p:sldId id="1291" r:id="rId27"/>
    <p:sldId id="1287" r:id="rId28"/>
    <p:sldId id="1240" r:id="rId29"/>
    <p:sldId id="285" r:id="rId30"/>
    <p:sldId id="288" r:id="rId31"/>
    <p:sldId id="2147478061" r:id="rId32"/>
    <p:sldId id="2147473635" r:id="rId33"/>
    <p:sldId id="2147478059" r:id="rId34"/>
    <p:sldId id="2147478058" r:id="rId35"/>
    <p:sldId id="287" r:id="rId36"/>
    <p:sldId id="289" r:id="rId37"/>
    <p:sldId id="29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0A8E"/>
    <a:srgbClr val="135193"/>
    <a:srgbClr val="85C2EB"/>
    <a:srgbClr val="C9E4F6"/>
    <a:srgbClr val="66FFFF"/>
    <a:srgbClr val="3A3A3A"/>
    <a:srgbClr val="E53B30"/>
    <a:srgbClr val="FFD700"/>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542805-D137-4265-8B4E-F520CDF90B8F}" v="12" dt="2023-11-14T15:21:14.196"/>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20" autoAdjust="0"/>
  </p:normalViewPr>
  <p:slideViewPr>
    <p:cSldViewPr snapToGrid="0">
      <p:cViewPr varScale="1">
        <p:scale>
          <a:sx n="95" d="100"/>
          <a:sy n="95" d="100"/>
        </p:scale>
        <p:origin x="1074"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Futrell" userId="b04b1a04-715f-42e3-b0d4-9f5bfdb5d792" providerId="ADAL" clId="{49542805-D137-4265-8B4E-F520CDF90B8F}"/>
    <pc:docChg chg="undo custSel addSld delSld modSld sldOrd">
      <pc:chgData name="Kelly Futrell" userId="b04b1a04-715f-42e3-b0d4-9f5bfdb5d792" providerId="ADAL" clId="{49542805-D137-4265-8B4E-F520CDF90B8F}" dt="2023-11-14T15:33:08.054" v="234" actId="14100"/>
      <pc:docMkLst>
        <pc:docMk/>
      </pc:docMkLst>
      <pc:sldChg chg="modSp mod">
        <pc:chgData name="Kelly Futrell" userId="b04b1a04-715f-42e3-b0d4-9f5bfdb5d792" providerId="ADAL" clId="{49542805-D137-4265-8B4E-F520CDF90B8F}" dt="2023-11-14T15:26:24.834" v="113" actId="14100"/>
        <pc:sldMkLst>
          <pc:docMk/>
          <pc:sldMk cId="2815339507" sldId="257"/>
        </pc:sldMkLst>
        <pc:spChg chg="mod">
          <ac:chgData name="Kelly Futrell" userId="b04b1a04-715f-42e3-b0d4-9f5bfdb5d792" providerId="ADAL" clId="{49542805-D137-4265-8B4E-F520CDF90B8F}" dt="2023-11-14T15:26:24.834" v="113" actId="14100"/>
          <ac:spMkLst>
            <pc:docMk/>
            <pc:sldMk cId="2815339507" sldId="257"/>
            <ac:spMk id="11" creationId="{6E215132-A3C5-76B6-0DB5-1F5B4DD0A00D}"/>
          </ac:spMkLst>
        </pc:spChg>
      </pc:sldChg>
      <pc:sldChg chg="modSp mod">
        <pc:chgData name="Kelly Futrell" userId="b04b1a04-715f-42e3-b0d4-9f5bfdb5d792" providerId="ADAL" clId="{49542805-D137-4265-8B4E-F520CDF90B8F}" dt="2023-11-14T15:27:52.993" v="120" actId="27636"/>
        <pc:sldMkLst>
          <pc:docMk/>
          <pc:sldMk cId="244530675" sldId="279"/>
        </pc:sldMkLst>
        <pc:spChg chg="mod">
          <ac:chgData name="Kelly Futrell" userId="b04b1a04-715f-42e3-b0d4-9f5bfdb5d792" providerId="ADAL" clId="{49542805-D137-4265-8B4E-F520CDF90B8F}" dt="2023-11-14T15:27:52.993" v="120" actId="27636"/>
          <ac:spMkLst>
            <pc:docMk/>
            <pc:sldMk cId="244530675" sldId="279"/>
            <ac:spMk id="4" creationId="{4DB48F8B-671A-9FB9-EED2-62B654E1F7C4}"/>
          </ac:spMkLst>
        </pc:spChg>
      </pc:sldChg>
      <pc:sldChg chg="modSp mod">
        <pc:chgData name="Kelly Futrell" userId="b04b1a04-715f-42e3-b0d4-9f5bfdb5d792" providerId="ADAL" clId="{49542805-D137-4265-8B4E-F520CDF90B8F}" dt="2023-11-14T15:28:49.405" v="180" actId="948"/>
        <pc:sldMkLst>
          <pc:docMk/>
          <pc:sldMk cId="1059695748" sldId="280"/>
        </pc:sldMkLst>
        <pc:spChg chg="mod">
          <ac:chgData name="Kelly Futrell" userId="b04b1a04-715f-42e3-b0d4-9f5bfdb5d792" providerId="ADAL" clId="{49542805-D137-4265-8B4E-F520CDF90B8F}" dt="2023-11-14T15:28:49.405" v="180" actId="948"/>
          <ac:spMkLst>
            <pc:docMk/>
            <pc:sldMk cId="1059695748" sldId="280"/>
            <ac:spMk id="3" creationId="{A79ED141-1EDC-015A-F4AE-69F8C4FA60F8}"/>
          </ac:spMkLst>
        </pc:spChg>
      </pc:sldChg>
      <pc:sldChg chg="modSp mod">
        <pc:chgData name="Kelly Futrell" userId="b04b1a04-715f-42e3-b0d4-9f5bfdb5d792" providerId="ADAL" clId="{49542805-D137-4265-8B4E-F520CDF90B8F}" dt="2023-11-14T15:29:01.948" v="184" actId="20577"/>
        <pc:sldMkLst>
          <pc:docMk/>
          <pc:sldMk cId="2608404964" sldId="281"/>
        </pc:sldMkLst>
        <pc:spChg chg="mod">
          <ac:chgData name="Kelly Futrell" userId="b04b1a04-715f-42e3-b0d4-9f5bfdb5d792" providerId="ADAL" clId="{49542805-D137-4265-8B4E-F520CDF90B8F}" dt="2023-11-14T15:29:01.948" v="184" actId="20577"/>
          <ac:spMkLst>
            <pc:docMk/>
            <pc:sldMk cId="2608404964" sldId="281"/>
            <ac:spMk id="8" creationId="{8C792759-8317-86C0-3D33-2204CFA55823}"/>
          </ac:spMkLst>
        </pc:spChg>
        <pc:grpChg chg="mod">
          <ac:chgData name="Kelly Futrell" userId="b04b1a04-715f-42e3-b0d4-9f5bfdb5d792" providerId="ADAL" clId="{49542805-D137-4265-8B4E-F520CDF90B8F}" dt="2023-11-14T15:28:56.304" v="181" actId="1076"/>
          <ac:grpSpMkLst>
            <pc:docMk/>
            <pc:sldMk cId="2608404964" sldId="281"/>
            <ac:grpSpMk id="10" creationId="{ACB05744-07CF-24E7-A044-56DB9D954701}"/>
          </ac:grpSpMkLst>
        </pc:grpChg>
      </pc:sldChg>
      <pc:sldChg chg="modSp mod">
        <pc:chgData name="Kelly Futrell" userId="b04b1a04-715f-42e3-b0d4-9f5bfdb5d792" providerId="ADAL" clId="{49542805-D137-4265-8B4E-F520CDF90B8F}" dt="2023-11-14T15:30:30.631" v="203" actId="1076"/>
        <pc:sldMkLst>
          <pc:docMk/>
          <pc:sldMk cId="1533009917" sldId="284"/>
        </pc:sldMkLst>
        <pc:spChg chg="mod">
          <ac:chgData name="Kelly Futrell" userId="b04b1a04-715f-42e3-b0d4-9f5bfdb5d792" providerId="ADAL" clId="{49542805-D137-4265-8B4E-F520CDF90B8F}" dt="2023-11-14T15:30:07.981" v="198" actId="1076"/>
          <ac:spMkLst>
            <pc:docMk/>
            <pc:sldMk cId="1533009917" sldId="284"/>
            <ac:spMk id="3" creationId="{A79ED141-1EDC-015A-F4AE-69F8C4FA60F8}"/>
          </ac:spMkLst>
        </pc:spChg>
        <pc:spChg chg="mod">
          <ac:chgData name="Kelly Futrell" userId="b04b1a04-715f-42e3-b0d4-9f5bfdb5d792" providerId="ADAL" clId="{49542805-D137-4265-8B4E-F520CDF90B8F}" dt="2023-11-14T15:30:20.779" v="202" actId="14100"/>
          <ac:spMkLst>
            <pc:docMk/>
            <pc:sldMk cId="1533009917" sldId="284"/>
            <ac:spMk id="5" creationId="{63AEFBA9-A924-7DAD-9E00-5AFF53B23689}"/>
          </ac:spMkLst>
        </pc:spChg>
        <pc:spChg chg="mod">
          <ac:chgData name="Kelly Futrell" userId="b04b1a04-715f-42e3-b0d4-9f5bfdb5d792" providerId="ADAL" clId="{49542805-D137-4265-8B4E-F520CDF90B8F}" dt="2023-11-14T15:30:11.511" v="199" actId="1076"/>
          <ac:spMkLst>
            <pc:docMk/>
            <pc:sldMk cId="1533009917" sldId="284"/>
            <ac:spMk id="8" creationId="{6F0CDE84-D774-CA79-4287-758A834035B0}"/>
          </ac:spMkLst>
        </pc:spChg>
        <pc:spChg chg="mod">
          <ac:chgData name="Kelly Futrell" userId="b04b1a04-715f-42e3-b0d4-9f5bfdb5d792" providerId="ADAL" clId="{49542805-D137-4265-8B4E-F520CDF90B8F}" dt="2023-11-14T15:30:30.631" v="203" actId="1076"/>
          <ac:spMkLst>
            <pc:docMk/>
            <pc:sldMk cId="1533009917" sldId="284"/>
            <ac:spMk id="10" creationId="{20CE01ED-1F82-F755-2F4E-9A9ED0BA44BF}"/>
          </ac:spMkLst>
        </pc:spChg>
      </pc:sldChg>
      <pc:sldChg chg="addSp delSp modSp mod">
        <pc:chgData name="Kelly Futrell" userId="b04b1a04-715f-42e3-b0d4-9f5bfdb5d792" providerId="ADAL" clId="{49542805-D137-4265-8B4E-F520CDF90B8F}" dt="2023-11-14T15:21:36.685" v="106" actId="1076"/>
        <pc:sldMkLst>
          <pc:docMk/>
          <pc:sldMk cId="2508925196" sldId="288"/>
        </pc:sldMkLst>
        <pc:spChg chg="mod">
          <ac:chgData name="Kelly Futrell" userId="b04b1a04-715f-42e3-b0d4-9f5bfdb5d792" providerId="ADAL" clId="{49542805-D137-4265-8B4E-F520CDF90B8F}" dt="2023-11-14T15:18:59.865" v="86" actId="27636"/>
          <ac:spMkLst>
            <pc:docMk/>
            <pc:sldMk cId="2508925196" sldId="288"/>
            <ac:spMk id="2" creationId="{284B3F00-19EB-71D3-20BA-FB3979F0798B}"/>
          </ac:spMkLst>
        </pc:spChg>
        <pc:spChg chg="del">
          <ac:chgData name="Kelly Futrell" userId="b04b1a04-715f-42e3-b0d4-9f5bfdb5d792" providerId="ADAL" clId="{49542805-D137-4265-8B4E-F520CDF90B8F}" dt="2023-11-14T14:47:54.213" v="42" actId="478"/>
          <ac:spMkLst>
            <pc:docMk/>
            <pc:sldMk cId="2508925196" sldId="288"/>
            <ac:spMk id="3" creationId="{A79ED141-1EDC-015A-F4AE-69F8C4FA60F8}"/>
          </ac:spMkLst>
        </pc:spChg>
        <pc:spChg chg="del mod">
          <ac:chgData name="Kelly Futrell" userId="b04b1a04-715f-42e3-b0d4-9f5bfdb5d792" providerId="ADAL" clId="{49542805-D137-4265-8B4E-F520CDF90B8F}" dt="2023-11-14T15:04:39.510" v="61" actId="478"/>
          <ac:spMkLst>
            <pc:docMk/>
            <pc:sldMk cId="2508925196" sldId="288"/>
            <ac:spMk id="4" creationId="{ED2ADDA8-8D3C-D03A-62BF-DB927829AD83}"/>
          </ac:spMkLst>
        </pc:spChg>
        <pc:spChg chg="add del mod">
          <ac:chgData name="Kelly Futrell" userId="b04b1a04-715f-42e3-b0d4-9f5bfdb5d792" providerId="ADAL" clId="{49542805-D137-4265-8B4E-F520CDF90B8F}" dt="2023-11-14T15:04:44.630" v="62" actId="478"/>
          <ac:spMkLst>
            <pc:docMk/>
            <pc:sldMk cId="2508925196" sldId="288"/>
            <ac:spMk id="8" creationId="{3D2D5667-47EC-209A-A567-97B200FB285F}"/>
          </ac:spMkLst>
        </pc:spChg>
        <pc:spChg chg="add del mod">
          <ac:chgData name="Kelly Futrell" userId="b04b1a04-715f-42e3-b0d4-9f5bfdb5d792" providerId="ADAL" clId="{49542805-D137-4265-8B4E-F520CDF90B8F}" dt="2023-11-14T15:18:52.042" v="81" actId="478"/>
          <ac:spMkLst>
            <pc:docMk/>
            <pc:sldMk cId="2508925196" sldId="288"/>
            <ac:spMk id="9" creationId="{C4D0F4C2-A4AA-B27C-5CE6-C3367FFB0945}"/>
          </ac:spMkLst>
        </pc:spChg>
        <pc:spChg chg="add del mod">
          <ac:chgData name="Kelly Futrell" userId="b04b1a04-715f-42e3-b0d4-9f5bfdb5d792" providerId="ADAL" clId="{49542805-D137-4265-8B4E-F520CDF90B8F}" dt="2023-11-14T15:18:54.705" v="82" actId="478"/>
          <ac:spMkLst>
            <pc:docMk/>
            <pc:sldMk cId="2508925196" sldId="288"/>
            <ac:spMk id="10" creationId="{1BF97507-F549-0506-717A-A837F517179B}"/>
          </ac:spMkLst>
        </pc:spChg>
        <pc:spChg chg="add del mod">
          <ac:chgData name="Kelly Futrell" userId="b04b1a04-715f-42e3-b0d4-9f5bfdb5d792" providerId="ADAL" clId="{49542805-D137-4265-8B4E-F520CDF90B8F}" dt="2023-11-14T15:17:27.714" v="77" actId="478"/>
          <ac:spMkLst>
            <pc:docMk/>
            <pc:sldMk cId="2508925196" sldId="288"/>
            <ac:spMk id="11" creationId="{C5A5B87A-3721-4B20-710B-626FA155D37F}"/>
          </ac:spMkLst>
        </pc:spChg>
        <pc:spChg chg="mod">
          <ac:chgData name="Kelly Futrell" userId="b04b1a04-715f-42e3-b0d4-9f5bfdb5d792" providerId="ADAL" clId="{49542805-D137-4265-8B4E-F520CDF90B8F}" dt="2023-11-14T15:19:11.863" v="87"/>
          <ac:spMkLst>
            <pc:docMk/>
            <pc:sldMk cId="2508925196" sldId="288"/>
            <ac:spMk id="13" creationId="{8C9EEFAF-18FB-7456-3931-0AABFE92BF5E}"/>
          </ac:spMkLst>
        </pc:spChg>
        <pc:spChg chg="mod">
          <ac:chgData name="Kelly Futrell" userId="b04b1a04-715f-42e3-b0d4-9f5bfdb5d792" providerId="ADAL" clId="{49542805-D137-4265-8B4E-F520CDF90B8F}" dt="2023-11-14T15:19:11.863" v="87"/>
          <ac:spMkLst>
            <pc:docMk/>
            <pc:sldMk cId="2508925196" sldId="288"/>
            <ac:spMk id="16" creationId="{90568114-17A5-DECB-FC0C-AD748BD70360}"/>
          </ac:spMkLst>
        </pc:spChg>
        <pc:spChg chg="mod">
          <ac:chgData name="Kelly Futrell" userId="b04b1a04-715f-42e3-b0d4-9f5bfdb5d792" providerId="ADAL" clId="{49542805-D137-4265-8B4E-F520CDF90B8F}" dt="2023-11-14T15:19:11.863" v="87"/>
          <ac:spMkLst>
            <pc:docMk/>
            <pc:sldMk cId="2508925196" sldId="288"/>
            <ac:spMk id="19" creationId="{01CC1AE5-2D29-6880-899A-A58584E232DC}"/>
          </ac:spMkLst>
        </pc:spChg>
        <pc:spChg chg="mod">
          <ac:chgData name="Kelly Futrell" userId="b04b1a04-715f-42e3-b0d4-9f5bfdb5d792" providerId="ADAL" clId="{49542805-D137-4265-8B4E-F520CDF90B8F}" dt="2023-11-14T15:19:11.863" v="87"/>
          <ac:spMkLst>
            <pc:docMk/>
            <pc:sldMk cId="2508925196" sldId="288"/>
            <ac:spMk id="22" creationId="{61E29FE1-823E-BB69-FC82-A8B4AF821E36}"/>
          </ac:spMkLst>
        </pc:spChg>
        <pc:spChg chg="mod">
          <ac:chgData name="Kelly Futrell" userId="b04b1a04-715f-42e3-b0d4-9f5bfdb5d792" providerId="ADAL" clId="{49542805-D137-4265-8B4E-F520CDF90B8F}" dt="2023-11-14T15:19:11.863" v="87"/>
          <ac:spMkLst>
            <pc:docMk/>
            <pc:sldMk cId="2508925196" sldId="288"/>
            <ac:spMk id="25" creationId="{510EA546-B23F-8BB1-BC03-3D1A06C6881C}"/>
          </ac:spMkLst>
        </pc:spChg>
        <pc:spChg chg="mod">
          <ac:chgData name="Kelly Futrell" userId="b04b1a04-715f-42e3-b0d4-9f5bfdb5d792" providerId="ADAL" clId="{49542805-D137-4265-8B4E-F520CDF90B8F}" dt="2023-11-14T15:19:11.863" v="87"/>
          <ac:spMkLst>
            <pc:docMk/>
            <pc:sldMk cId="2508925196" sldId="288"/>
            <ac:spMk id="28" creationId="{B8F1872C-DE0E-AFDC-8592-7608EE741EAC}"/>
          </ac:spMkLst>
        </pc:spChg>
        <pc:grpChg chg="add mod">
          <ac:chgData name="Kelly Futrell" userId="b04b1a04-715f-42e3-b0d4-9f5bfdb5d792" providerId="ADAL" clId="{49542805-D137-4265-8B4E-F520CDF90B8F}" dt="2023-11-14T15:21:36.685" v="106" actId="1076"/>
          <ac:grpSpMkLst>
            <pc:docMk/>
            <pc:sldMk cId="2508925196" sldId="288"/>
            <ac:grpSpMk id="12" creationId="{E1839E81-F8AE-6210-D7AA-EA38DF59E825}"/>
          </ac:grpSpMkLst>
        </pc:grpChg>
        <pc:grpChg chg="add mod">
          <ac:chgData name="Kelly Futrell" userId="b04b1a04-715f-42e3-b0d4-9f5bfdb5d792" providerId="ADAL" clId="{49542805-D137-4265-8B4E-F520CDF90B8F}" dt="2023-11-14T15:21:36.685" v="106" actId="1076"/>
          <ac:grpSpMkLst>
            <pc:docMk/>
            <pc:sldMk cId="2508925196" sldId="288"/>
            <ac:grpSpMk id="15" creationId="{D9CCAF71-11C2-87BA-562F-1102ED8E5AD1}"/>
          </ac:grpSpMkLst>
        </pc:grpChg>
        <pc:grpChg chg="add mod">
          <ac:chgData name="Kelly Futrell" userId="b04b1a04-715f-42e3-b0d4-9f5bfdb5d792" providerId="ADAL" clId="{49542805-D137-4265-8B4E-F520CDF90B8F}" dt="2023-11-14T15:21:36.685" v="106" actId="1076"/>
          <ac:grpSpMkLst>
            <pc:docMk/>
            <pc:sldMk cId="2508925196" sldId="288"/>
            <ac:grpSpMk id="18" creationId="{705173F6-E9AB-B381-897A-09255A016E4B}"/>
          </ac:grpSpMkLst>
        </pc:grpChg>
        <pc:grpChg chg="add mod">
          <ac:chgData name="Kelly Futrell" userId="b04b1a04-715f-42e3-b0d4-9f5bfdb5d792" providerId="ADAL" clId="{49542805-D137-4265-8B4E-F520CDF90B8F}" dt="2023-11-14T15:21:36.685" v="106" actId="1076"/>
          <ac:grpSpMkLst>
            <pc:docMk/>
            <pc:sldMk cId="2508925196" sldId="288"/>
            <ac:grpSpMk id="21" creationId="{6611B049-8E13-4E27-C845-7B7F98199730}"/>
          </ac:grpSpMkLst>
        </pc:grpChg>
        <pc:grpChg chg="add mod">
          <ac:chgData name="Kelly Futrell" userId="b04b1a04-715f-42e3-b0d4-9f5bfdb5d792" providerId="ADAL" clId="{49542805-D137-4265-8B4E-F520CDF90B8F}" dt="2023-11-14T15:21:36.685" v="106" actId="1076"/>
          <ac:grpSpMkLst>
            <pc:docMk/>
            <pc:sldMk cId="2508925196" sldId="288"/>
            <ac:grpSpMk id="24" creationId="{5871B410-21FE-DE43-B617-C4E3D2EC758D}"/>
          </ac:grpSpMkLst>
        </pc:grpChg>
        <pc:grpChg chg="add mod">
          <ac:chgData name="Kelly Futrell" userId="b04b1a04-715f-42e3-b0d4-9f5bfdb5d792" providerId="ADAL" clId="{49542805-D137-4265-8B4E-F520CDF90B8F}" dt="2023-11-14T15:21:36.685" v="106" actId="1076"/>
          <ac:grpSpMkLst>
            <pc:docMk/>
            <pc:sldMk cId="2508925196" sldId="288"/>
            <ac:grpSpMk id="27" creationId="{026E8F1A-E8C7-E54F-DBBD-9C5648829FE6}"/>
          </ac:grpSpMkLst>
        </pc:grpChg>
        <pc:picChg chg="del">
          <ac:chgData name="Kelly Futrell" userId="b04b1a04-715f-42e3-b0d4-9f5bfdb5d792" providerId="ADAL" clId="{49542805-D137-4265-8B4E-F520CDF90B8F}" dt="2023-11-14T14:47:52.480" v="41" actId="478"/>
          <ac:picMkLst>
            <pc:docMk/>
            <pc:sldMk cId="2508925196" sldId="288"/>
            <ac:picMk id="6" creationId="{5BE276E3-3B1E-5EB2-5276-4018AEB5CDD2}"/>
          </ac:picMkLst>
        </pc:picChg>
        <pc:picChg chg="mod">
          <ac:chgData name="Kelly Futrell" userId="b04b1a04-715f-42e3-b0d4-9f5bfdb5d792" providerId="ADAL" clId="{49542805-D137-4265-8B4E-F520CDF90B8F}" dt="2023-11-14T14:55:11.318" v="58" actId="14826"/>
          <ac:picMkLst>
            <pc:docMk/>
            <pc:sldMk cId="2508925196" sldId="288"/>
            <ac:picMk id="7" creationId="{DFA1C231-6C93-7866-3C37-04F7AE7459D1}"/>
          </ac:picMkLst>
        </pc:picChg>
        <pc:picChg chg="mod">
          <ac:chgData name="Kelly Futrell" userId="b04b1a04-715f-42e3-b0d4-9f5bfdb5d792" providerId="ADAL" clId="{49542805-D137-4265-8B4E-F520CDF90B8F}" dt="2023-11-14T15:19:11.863" v="87"/>
          <ac:picMkLst>
            <pc:docMk/>
            <pc:sldMk cId="2508925196" sldId="288"/>
            <ac:picMk id="14" creationId="{686852E3-83D6-F1B1-050E-6960340DD72C}"/>
          </ac:picMkLst>
        </pc:picChg>
        <pc:picChg chg="mod">
          <ac:chgData name="Kelly Futrell" userId="b04b1a04-715f-42e3-b0d4-9f5bfdb5d792" providerId="ADAL" clId="{49542805-D137-4265-8B4E-F520CDF90B8F}" dt="2023-11-14T15:19:11.863" v="87"/>
          <ac:picMkLst>
            <pc:docMk/>
            <pc:sldMk cId="2508925196" sldId="288"/>
            <ac:picMk id="17" creationId="{CF3B5651-3368-1B29-1AB0-B515DFD4C258}"/>
          </ac:picMkLst>
        </pc:picChg>
        <pc:picChg chg="mod">
          <ac:chgData name="Kelly Futrell" userId="b04b1a04-715f-42e3-b0d4-9f5bfdb5d792" providerId="ADAL" clId="{49542805-D137-4265-8B4E-F520CDF90B8F}" dt="2023-11-14T15:19:11.863" v="87"/>
          <ac:picMkLst>
            <pc:docMk/>
            <pc:sldMk cId="2508925196" sldId="288"/>
            <ac:picMk id="20" creationId="{507EFD1B-0544-45E4-EB21-89798654612D}"/>
          </ac:picMkLst>
        </pc:picChg>
        <pc:picChg chg="mod">
          <ac:chgData name="Kelly Futrell" userId="b04b1a04-715f-42e3-b0d4-9f5bfdb5d792" providerId="ADAL" clId="{49542805-D137-4265-8B4E-F520CDF90B8F}" dt="2023-11-14T15:19:11.863" v="87"/>
          <ac:picMkLst>
            <pc:docMk/>
            <pc:sldMk cId="2508925196" sldId="288"/>
            <ac:picMk id="23" creationId="{591CB584-8134-D1A6-AB5B-5CFB4C18A5D1}"/>
          </ac:picMkLst>
        </pc:picChg>
        <pc:picChg chg="mod">
          <ac:chgData name="Kelly Futrell" userId="b04b1a04-715f-42e3-b0d4-9f5bfdb5d792" providerId="ADAL" clId="{49542805-D137-4265-8B4E-F520CDF90B8F}" dt="2023-11-14T15:19:11.863" v="87"/>
          <ac:picMkLst>
            <pc:docMk/>
            <pc:sldMk cId="2508925196" sldId="288"/>
            <ac:picMk id="26" creationId="{9A344803-756D-F874-FFC9-3577F5197900}"/>
          </ac:picMkLst>
        </pc:picChg>
        <pc:picChg chg="mod">
          <ac:chgData name="Kelly Futrell" userId="b04b1a04-715f-42e3-b0d4-9f5bfdb5d792" providerId="ADAL" clId="{49542805-D137-4265-8B4E-F520CDF90B8F}" dt="2023-11-14T15:19:11.863" v="87"/>
          <ac:picMkLst>
            <pc:docMk/>
            <pc:sldMk cId="2508925196" sldId="288"/>
            <ac:picMk id="29" creationId="{D77126BE-5E8C-1179-75C5-34FABB129960}"/>
          </ac:picMkLst>
        </pc:picChg>
      </pc:sldChg>
      <pc:sldChg chg="modSp mod">
        <pc:chgData name="Kelly Futrell" userId="b04b1a04-715f-42e3-b0d4-9f5bfdb5d792" providerId="ADAL" clId="{49542805-D137-4265-8B4E-F520CDF90B8F}" dt="2023-11-14T15:31:58.761" v="215" actId="14100"/>
        <pc:sldMkLst>
          <pc:docMk/>
          <pc:sldMk cId="2848316342" sldId="289"/>
        </pc:sldMkLst>
        <pc:spChg chg="mod">
          <ac:chgData name="Kelly Futrell" userId="b04b1a04-715f-42e3-b0d4-9f5bfdb5d792" providerId="ADAL" clId="{49542805-D137-4265-8B4E-F520CDF90B8F}" dt="2023-11-14T15:31:58.761" v="215" actId="14100"/>
          <ac:spMkLst>
            <pc:docMk/>
            <pc:sldMk cId="2848316342" sldId="289"/>
            <ac:spMk id="4" creationId="{4DB48F8B-671A-9FB9-EED2-62B654E1F7C4}"/>
          </ac:spMkLst>
        </pc:spChg>
      </pc:sldChg>
      <pc:sldChg chg="modSp mod">
        <pc:chgData name="Kelly Futrell" userId="b04b1a04-715f-42e3-b0d4-9f5bfdb5d792" providerId="ADAL" clId="{49542805-D137-4265-8B4E-F520CDF90B8F}" dt="2023-11-14T15:33:08.054" v="234" actId="14100"/>
        <pc:sldMkLst>
          <pc:docMk/>
          <pc:sldMk cId="708795711" sldId="290"/>
        </pc:sldMkLst>
        <pc:spChg chg="mod">
          <ac:chgData name="Kelly Futrell" userId="b04b1a04-715f-42e3-b0d4-9f5bfdb5d792" providerId="ADAL" clId="{49542805-D137-4265-8B4E-F520CDF90B8F}" dt="2023-11-14T15:32:38.193" v="233" actId="20577"/>
          <ac:spMkLst>
            <pc:docMk/>
            <pc:sldMk cId="708795711" sldId="290"/>
            <ac:spMk id="8" creationId="{CEBE6FF9-D946-2A35-0DC8-FFCB439C7096}"/>
          </ac:spMkLst>
        </pc:spChg>
        <pc:spChg chg="mod">
          <ac:chgData name="Kelly Futrell" userId="b04b1a04-715f-42e3-b0d4-9f5bfdb5d792" providerId="ADAL" clId="{49542805-D137-4265-8B4E-F520CDF90B8F}" dt="2023-11-14T15:33:08.054" v="234" actId="14100"/>
          <ac:spMkLst>
            <pc:docMk/>
            <pc:sldMk cId="708795711" sldId="290"/>
            <ac:spMk id="60" creationId="{A20C2D50-5EE7-0635-EA02-7B8B35DD2458}"/>
          </ac:spMkLst>
        </pc:spChg>
      </pc:sldChg>
      <pc:sldChg chg="modSp mod">
        <pc:chgData name="Kelly Futrell" userId="b04b1a04-715f-42e3-b0d4-9f5bfdb5d792" providerId="ADAL" clId="{49542805-D137-4265-8B4E-F520CDF90B8F}" dt="2023-11-14T15:29:26.042" v="191" actId="403"/>
        <pc:sldMkLst>
          <pc:docMk/>
          <pc:sldMk cId="26211250" sldId="299"/>
        </pc:sldMkLst>
        <pc:spChg chg="mod">
          <ac:chgData name="Kelly Futrell" userId="b04b1a04-715f-42e3-b0d4-9f5bfdb5d792" providerId="ADAL" clId="{49542805-D137-4265-8B4E-F520CDF90B8F}" dt="2023-11-14T15:29:26.042" v="191" actId="403"/>
          <ac:spMkLst>
            <pc:docMk/>
            <pc:sldMk cId="26211250" sldId="299"/>
            <ac:spMk id="15" creationId="{36C1FD72-9511-6E08-2BC5-70CB20E0D2E1}"/>
          </ac:spMkLst>
        </pc:spChg>
        <pc:spChg chg="mod">
          <ac:chgData name="Kelly Futrell" userId="b04b1a04-715f-42e3-b0d4-9f5bfdb5d792" providerId="ADAL" clId="{49542805-D137-4265-8B4E-F520CDF90B8F}" dt="2023-11-14T15:29:21.590" v="190" actId="27636"/>
          <ac:spMkLst>
            <pc:docMk/>
            <pc:sldMk cId="26211250" sldId="299"/>
            <ac:spMk id="19" creationId="{346A2320-6BAE-707A-30EB-8A6DB8E5F10B}"/>
          </ac:spMkLst>
        </pc:spChg>
        <pc:spChg chg="mod">
          <ac:chgData name="Kelly Futrell" userId="b04b1a04-715f-42e3-b0d4-9f5bfdb5d792" providerId="ADAL" clId="{49542805-D137-4265-8B4E-F520CDF90B8F}" dt="2023-11-14T15:29:12.565" v="185" actId="403"/>
          <ac:spMkLst>
            <pc:docMk/>
            <pc:sldMk cId="26211250" sldId="299"/>
            <ac:spMk id="22" creationId="{3CB4F56E-004E-C6A3-A7AF-66B2B1E285EA}"/>
          </ac:spMkLst>
        </pc:spChg>
      </pc:sldChg>
      <pc:sldChg chg="del">
        <pc:chgData name="Kelly Futrell" userId="b04b1a04-715f-42e3-b0d4-9f5bfdb5d792" providerId="ADAL" clId="{49542805-D137-4265-8B4E-F520CDF90B8F}" dt="2023-11-14T14:46:09.350" v="0" actId="2696"/>
        <pc:sldMkLst>
          <pc:docMk/>
          <pc:sldMk cId="4157647977" sldId="1285"/>
        </pc:sldMkLst>
      </pc:sldChg>
      <pc:sldChg chg="add">
        <pc:chgData name="Kelly Futrell" userId="b04b1a04-715f-42e3-b0d4-9f5bfdb5d792" providerId="ADAL" clId="{49542805-D137-4265-8B4E-F520CDF90B8F}" dt="2023-11-14T14:46:20.729" v="1" actId="2890"/>
        <pc:sldMkLst>
          <pc:docMk/>
          <pc:sldMk cId="3798620546" sldId="2147478060"/>
        </pc:sldMkLst>
      </pc:sldChg>
      <pc:sldChg chg="addSp delSp modSp add mod ord">
        <pc:chgData name="Kelly Futrell" userId="b04b1a04-715f-42e3-b0d4-9f5bfdb5d792" providerId="ADAL" clId="{49542805-D137-4265-8B4E-F520CDF90B8F}" dt="2023-11-14T15:21:44.975" v="107" actId="1076"/>
        <pc:sldMkLst>
          <pc:docMk/>
          <pc:sldMk cId="3178161746" sldId="2147478061"/>
        </pc:sldMkLst>
        <pc:spChg chg="mod">
          <ac:chgData name="Kelly Futrell" userId="b04b1a04-715f-42e3-b0d4-9f5bfdb5d792" providerId="ADAL" clId="{49542805-D137-4265-8B4E-F520CDF90B8F}" dt="2023-11-14T14:47:47.417" v="40" actId="20577"/>
          <ac:spMkLst>
            <pc:docMk/>
            <pc:sldMk cId="3178161746" sldId="2147478061"/>
            <ac:spMk id="3" creationId="{E5BE56F0-0B68-2BF2-C9FA-68C460A2C0E4}"/>
          </ac:spMkLst>
        </pc:spChg>
        <pc:spChg chg="del">
          <ac:chgData name="Kelly Futrell" userId="b04b1a04-715f-42e3-b0d4-9f5bfdb5d792" providerId="ADAL" clId="{49542805-D137-4265-8B4E-F520CDF90B8F}" dt="2023-11-14T14:48:02.110" v="45" actId="478"/>
          <ac:spMkLst>
            <pc:docMk/>
            <pc:sldMk cId="3178161746" sldId="2147478061"/>
            <ac:spMk id="4" creationId="{4DB48F8B-671A-9FB9-EED2-62B654E1F7C4}"/>
          </ac:spMkLst>
        </pc:spChg>
        <pc:spChg chg="del mod">
          <ac:chgData name="Kelly Futrell" userId="b04b1a04-715f-42e3-b0d4-9f5bfdb5d792" providerId="ADAL" clId="{49542805-D137-4265-8B4E-F520CDF90B8F}" dt="2023-11-14T15:20:08.413" v="92" actId="478"/>
          <ac:spMkLst>
            <pc:docMk/>
            <pc:sldMk cId="3178161746" sldId="2147478061"/>
            <ac:spMk id="5" creationId="{8132E65D-9291-B753-FF88-0CA3D376A104}"/>
          </ac:spMkLst>
        </pc:spChg>
        <pc:spChg chg="add del mod">
          <ac:chgData name="Kelly Futrell" userId="b04b1a04-715f-42e3-b0d4-9f5bfdb5d792" providerId="ADAL" clId="{49542805-D137-4265-8B4E-F520CDF90B8F}" dt="2023-11-14T15:20:10.706" v="93" actId="478"/>
          <ac:spMkLst>
            <pc:docMk/>
            <pc:sldMk cId="3178161746" sldId="2147478061"/>
            <ac:spMk id="7" creationId="{0C2F0BFB-B6C5-E80E-DB66-807633D36BD0}"/>
          </ac:spMkLst>
        </pc:spChg>
        <pc:spChg chg="del">
          <ac:chgData name="Kelly Futrell" userId="b04b1a04-715f-42e3-b0d4-9f5bfdb5d792" providerId="ADAL" clId="{49542805-D137-4265-8B4E-F520CDF90B8F}" dt="2023-11-14T14:48:14.841" v="50" actId="478"/>
          <ac:spMkLst>
            <pc:docMk/>
            <pc:sldMk cId="3178161746" sldId="2147478061"/>
            <ac:spMk id="8" creationId="{4F7D90D2-2098-217F-4A11-B46C683EDCD7}"/>
          </ac:spMkLst>
        </pc:spChg>
        <pc:spChg chg="del">
          <ac:chgData name="Kelly Futrell" userId="b04b1a04-715f-42e3-b0d4-9f5bfdb5d792" providerId="ADAL" clId="{49542805-D137-4265-8B4E-F520CDF90B8F}" dt="2023-11-14T14:48:22.243" v="53" actId="478"/>
          <ac:spMkLst>
            <pc:docMk/>
            <pc:sldMk cId="3178161746" sldId="2147478061"/>
            <ac:spMk id="9" creationId="{5676B90B-D344-D0F8-E1EA-6008DAA80F64}"/>
          </ac:spMkLst>
        </pc:spChg>
        <pc:spChg chg="mod">
          <ac:chgData name="Kelly Futrell" userId="b04b1a04-715f-42e3-b0d4-9f5bfdb5d792" providerId="ADAL" clId="{49542805-D137-4265-8B4E-F520CDF90B8F}" dt="2023-11-14T15:20:03.792" v="90"/>
          <ac:spMkLst>
            <pc:docMk/>
            <pc:sldMk cId="3178161746" sldId="2147478061"/>
            <ac:spMk id="20" creationId="{6EEDAFA7-2884-0749-753D-CD865581249F}"/>
          </ac:spMkLst>
        </pc:spChg>
        <pc:spChg chg="mod">
          <ac:chgData name="Kelly Futrell" userId="b04b1a04-715f-42e3-b0d4-9f5bfdb5d792" providerId="ADAL" clId="{49542805-D137-4265-8B4E-F520CDF90B8F}" dt="2023-11-14T15:20:03.792" v="90"/>
          <ac:spMkLst>
            <pc:docMk/>
            <pc:sldMk cId="3178161746" sldId="2147478061"/>
            <ac:spMk id="22" creationId="{523281B1-1531-F093-F6F8-204F405A5C43}"/>
          </ac:spMkLst>
        </pc:spChg>
        <pc:spChg chg="mod">
          <ac:chgData name="Kelly Futrell" userId="b04b1a04-715f-42e3-b0d4-9f5bfdb5d792" providerId="ADAL" clId="{49542805-D137-4265-8B4E-F520CDF90B8F}" dt="2023-11-14T15:20:03.792" v="90"/>
          <ac:spMkLst>
            <pc:docMk/>
            <pc:sldMk cId="3178161746" sldId="2147478061"/>
            <ac:spMk id="24" creationId="{E098D321-59BA-1F03-BE38-281D0CC289E5}"/>
          </ac:spMkLst>
        </pc:spChg>
        <pc:spChg chg="mod">
          <ac:chgData name="Kelly Futrell" userId="b04b1a04-715f-42e3-b0d4-9f5bfdb5d792" providerId="ADAL" clId="{49542805-D137-4265-8B4E-F520CDF90B8F}" dt="2023-11-14T15:20:03.792" v="90"/>
          <ac:spMkLst>
            <pc:docMk/>
            <pc:sldMk cId="3178161746" sldId="2147478061"/>
            <ac:spMk id="26" creationId="{BBC5D445-F2D1-6669-080D-0125BDF93936}"/>
          </ac:spMkLst>
        </pc:spChg>
        <pc:spChg chg="mod">
          <ac:chgData name="Kelly Futrell" userId="b04b1a04-715f-42e3-b0d4-9f5bfdb5d792" providerId="ADAL" clId="{49542805-D137-4265-8B4E-F520CDF90B8F}" dt="2023-11-14T15:20:03.792" v="90"/>
          <ac:spMkLst>
            <pc:docMk/>
            <pc:sldMk cId="3178161746" sldId="2147478061"/>
            <ac:spMk id="28" creationId="{52E50B22-D3BC-0C71-85EF-267EC82F6EDB}"/>
          </ac:spMkLst>
        </pc:spChg>
        <pc:spChg chg="mod">
          <ac:chgData name="Kelly Futrell" userId="b04b1a04-715f-42e3-b0d4-9f5bfdb5d792" providerId="ADAL" clId="{49542805-D137-4265-8B4E-F520CDF90B8F}" dt="2023-11-14T15:20:03.792" v="90"/>
          <ac:spMkLst>
            <pc:docMk/>
            <pc:sldMk cId="3178161746" sldId="2147478061"/>
            <ac:spMk id="30" creationId="{9B1AB827-6EF3-ECD2-07F1-0E3F0BE31717}"/>
          </ac:spMkLst>
        </pc:spChg>
        <pc:spChg chg="mod">
          <ac:chgData name="Kelly Futrell" userId="b04b1a04-715f-42e3-b0d4-9f5bfdb5d792" providerId="ADAL" clId="{49542805-D137-4265-8B4E-F520CDF90B8F}" dt="2023-11-14T15:20:33.121" v="100" actId="165"/>
          <ac:spMkLst>
            <pc:docMk/>
            <pc:sldMk cId="3178161746" sldId="2147478061"/>
            <ac:spMk id="40" creationId="{D039FB1D-57CB-6E3C-9F04-0E1DFDA22EA4}"/>
          </ac:spMkLst>
        </pc:spChg>
        <pc:spChg chg="mod">
          <ac:chgData name="Kelly Futrell" userId="b04b1a04-715f-42e3-b0d4-9f5bfdb5d792" providerId="ADAL" clId="{49542805-D137-4265-8B4E-F520CDF90B8F}" dt="2023-11-14T15:20:33.121" v="100" actId="165"/>
          <ac:spMkLst>
            <pc:docMk/>
            <pc:sldMk cId="3178161746" sldId="2147478061"/>
            <ac:spMk id="42" creationId="{0128A441-74E8-1B61-974E-F541560F2BE4}"/>
          </ac:spMkLst>
        </pc:spChg>
        <pc:spChg chg="mod">
          <ac:chgData name="Kelly Futrell" userId="b04b1a04-715f-42e3-b0d4-9f5bfdb5d792" providerId="ADAL" clId="{49542805-D137-4265-8B4E-F520CDF90B8F}" dt="2023-11-14T15:20:33.121" v="100" actId="165"/>
          <ac:spMkLst>
            <pc:docMk/>
            <pc:sldMk cId="3178161746" sldId="2147478061"/>
            <ac:spMk id="44" creationId="{9E81C1FC-8BE4-828C-DF88-FEB3EDA92829}"/>
          </ac:spMkLst>
        </pc:spChg>
        <pc:spChg chg="mod">
          <ac:chgData name="Kelly Futrell" userId="b04b1a04-715f-42e3-b0d4-9f5bfdb5d792" providerId="ADAL" clId="{49542805-D137-4265-8B4E-F520CDF90B8F}" dt="2023-11-14T15:20:33.121" v="100" actId="165"/>
          <ac:spMkLst>
            <pc:docMk/>
            <pc:sldMk cId="3178161746" sldId="2147478061"/>
            <ac:spMk id="46" creationId="{962F8CE8-A27D-28A4-AA23-1A642CB6552B}"/>
          </ac:spMkLst>
        </pc:spChg>
        <pc:spChg chg="mod">
          <ac:chgData name="Kelly Futrell" userId="b04b1a04-715f-42e3-b0d4-9f5bfdb5d792" providerId="ADAL" clId="{49542805-D137-4265-8B4E-F520CDF90B8F}" dt="2023-11-14T15:20:33.121" v="100" actId="165"/>
          <ac:spMkLst>
            <pc:docMk/>
            <pc:sldMk cId="3178161746" sldId="2147478061"/>
            <ac:spMk id="48" creationId="{0418FB20-E791-7F95-09FD-55BFB8FD7EAC}"/>
          </ac:spMkLst>
        </pc:spChg>
        <pc:spChg chg="mod">
          <ac:chgData name="Kelly Futrell" userId="b04b1a04-715f-42e3-b0d4-9f5bfdb5d792" providerId="ADAL" clId="{49542805-D137-4265-8B4E-F520CDF90B8F}" dt="2023-11-14T15:20:33.121" v="100" actId="165"/>
          <ac:spMkLst>
            <pc:docMk/>
            <pc:sldMk cId="3178161746" sldId="2147478061"/>
            <ac:spMk id="50" creationId="{CFF78402-9518-B296-5483-EB7B5FD4A7F7}"/>
          </ac:spMkLst>
        </pc:spChg>
        <pc:grpChg chg="add del mod">
          <ac:chgData name="Kelly Futrell" userId="b04b1a04-715f-42e3-b0d4-9f5bfdb5d792" providerId="ADAL" clId="{49542805-D137-4265-8B4E-F520CDF90B8F}" dt="2023-11-14T15:20:06.171" v="91"/>
          <ac:grpSpMkLst>
            <pc:docMk/>
            <pc:sldMk cId="3178161746" sldId="2147478061"/>
            <ac:grpSpMk id="13" creationId="{05027C4B-E45D-11E7-D580-77D9B4A89076}"/>
          </ac:grpSpMkLst>
        </pc:grpChg>
        <pc:grpChg chg="mod">
          <ac:chgData name="Kelly Futrell" userId="b04b1a04-715f-42e3-b0d4-9f5bfdb5d792" providerId="ADAL" clId="{49542805-D137-4265-8B4E-F520CDF90B8F}" dt="2023-11-14T15:20:03.792" v="90"/>
          <ac:grpSpMkLst>
            <pc:docMk/>
            <pc:sldMk cId="3178161746" sldId="2147478061"/>
            <ac:grpSpMk id="14" creationId="{890B71D7-26C9-DA2A-18DE-A556A2F178B1}"/>
          </ac:grpSpMkLst>
        </pc:grpChg>
        <pc:grpChg chg="mod">
          <ac:chgData name="Kelly Futrell" userId="b04b1a04-715f-42e3-b0d4-9f5bfdb5d792" providerId="ADAL" clId="{49542805-D137-4265-8B4E-F520CDF90B8F}" dt="2023-11-14T15:20:03.792" v="90"/>
          <ac:grpSpMkLst>
            <pc:docMk/>
            <pc:sldMk cId="3178161746" sldId="2147478061"/>
            <ac:grpSpMk id="15" creationId="{2717D9A5-AE62-41CD-0291-D2D678FA18E3}"/>
          </ac:grpSpMkLst>
        </pc:grpChg>
        <pc:grpChg chg="mod">
          <ac:chgData name="Kelly Futrell" userId="b04b1a04-715f-42e3-b0d4-9f5bfdb5d792" providerId="ADAL" clId="{49542805-D137-4265-8B4E-F520CDF90B8F}" dt="2023-11-14T15:20:03.792" v="90"/>
          <ac:grpSpMkLst>
            <pc:docMk/>
            <pc:sldMk cId="3178161746" sldId="2147478061"/>
            <ac:grpSpMk id="16" creationId="{D2B45335-34C7-E5A8-77FE-9F7CF0061620}"/>
          </ac:grpSpMkLst>
        </pc:grpChg>
        <pc:grpChg chg="mod">
          <ac:chgData name="Kelly Futrell" userId="b04b1a04-715f-42e3-b0d4-9f5bfdb5d792" providerId="ADAL" clId="{49542805-D137-4265-8B4E-F520CDF90B8F}" dt="2023-11-14T15:20:03.792" v="90"/>
          <ac:grpSpMkLst>
            <pc:docMk/>
            <pc:sldMk cId="3178161746" sldId="2147478061"/>
            <ac:grpSpMk id="17" creationId="{B13E26F0-ADA6-492E-8EB9-5DC3F0033C7B}"/>
          </ac:grpSpMkLst>
        </pc:grpChg>
        <pc:grpChg chg="mod">
          <ac:chgData name="Kelly Futrell" userId="b04b1a04-715f-42e3-b0d4-9f5bfdb5d792" providerId="ADAL" clId="{49542805-D137-4265-8B4E-F520CDF90B8F}" dt="2023-11-14T15:20:03.792" v="90"/>
          <ac:grpSpMkLst>
            <pc:docMk/>
            <pc:sldMk cId="3178161746" sldId="2147478061"/>
            <ac:grpSpMk id="18" creationId="{99B1F85C-CF38-0C5D-2B09-CCD6243DB0A2}"/>
          </ac:grpSpMkLst>
        </pc:grpChg>
        <pc:grpChg chg="mod">
          <ac:chgData name="Kelly Futrell" userId="b04b1a04-715f-42e3-b0d4-9f5bfdb5d792" providerId="ADAL" clId="{49542805-D137-4265-8B4E-F520CDF90B8F}" dt="2023-11-14T15:20:03.792" v="90"/>
          <ac:grpSpMkLst>
            <pc:docMk/>
            <pc:sldMk cId="3178161746" sldId="2147478061"/>
            <ac:grpSpMk id="19" creationId="{A0D94779-FE04-9674-76FB-35397EAF77A1}"/>
          </ac:grpSpMkLst>
        </pc:grpChg>
        <pc:grpChg chg="add del mod">
          <ac:chgData name="Kelly Futrell" userId="b04b1a04-715f-42e3-b0d4-9f5bfdb5d792" providerId="ADAL" clId="{49542805-D137-4265-8B4E-F520CDF90B8F}" dt="2023-11-14T15:20:33.121" v="100" actId="165"/>
          <ac:grpSpMkLst>
            <pc:docMk/>
            <pc:sldMk cId="3178161746" sldId="2147478061"/>
            <ac:grpSpMk id="33" creationId="{6729B88C-58A8-A577-9011-4A941D253371}"/>
          </ac:grpSpMkLst>
        </pc:grpChg>
        <pc:grpChg chg="mod topLvl">
          <ac:chgData name="Kelly Futrell" userId="b04b1a04-715f-42e3-b0d4-9f5bfdb5d792" providerId="ADAL" clId="{49542805-D137-4265-8B4E-F520CDF90B8F}" dt="2023-11-14T15:21:44.975" v="107" actId="1076"/>
          <ac:grpSpMkLst>
            <pc:docMk/>
            <pc:sldMk cId="3178161746" sldId="2147478061"/>
            <ac:grpSpMk id="34" creationId="{6FC16533-D8C6-0200-C250-17B6B90BBBB3}"/>
          </ac:grpSpMkLst>
        </pc:grpChg>
        <pc:grpChg chg="mod topLvl">
          <ac:chgData name="Kelly Futrell" userId="b04b1a04-715f-42e3-b0d4-9f5bfdb5d792" providerId="ADAL" clId="{49542805-D137-4265-8B4E-F520CDF90B8F}" dt="2023-11-14T15:21:44.975" v="107" actId="1076"/>
          <ac:grpSpMkLst>
            <pc:docMk/>
            <pc:sldMk cId="3178161746" sldId="2147478061"/>
            <ac:grpSpMk id="35" creationId="{5FE9C286-90AD-0908-A167-C6601D1BBA90}"/>
          </ac:grpSpMkLst>
        </pc:grpChg>
        <pc:grpChg chg="mod topLvl">
          <ac:chgData name="Kelly Futrell" userId="b04b1a04-715f-42e3-b0d4-9f5bfdb5d792" providerId="ADAL" clId="{49542805-D137-4265-8B4E-F520CDF90B8F}" dt="2023-11-14T15:21:44.975" v="107" actId="1076"/>
          <ac:grpSpMkLst>
            <pc:docMk/>
            <pc:sldMk cId="3178161746" sldId="2147478061"/>
            <ac:grpSpMk id="36" creationId="{7DB00AB4-80F0-5A9C-5FE1-FD6642262B16}"/>
          </ac:grpSpMkLst>
        </pc:grpChg>
        <pc:grpChg chg="mod topLvl">
          <ac:chgData name="Kelly Futrell" userId="b04b1a04-715f-42e3-b0d4-9f5bfdb5d792" providerId="ADAL" clId="{49542805-D137-4265-8B4E-F520CDF90B8F}" dt="2023-11-14T15:21:44.975" v="107" actId="1076"/>
          <ac:grpSpMkLst>
            <pc:docMk/>
            <pc:sldMk cId="3178161746" sldId="2147478061"/>
            <ac:grpSpMk id="37" creationId="{4CF2922E-9F07-95F6-FC7C-870BD5048BBB}"/>
          </ac:grpSpMkLst>
        </pc:grpChg>
        <pc:grpChg chg="mod topLvl">
          <ac:chgData name="Kelly Futrell" userId="b04b1a04-715f-42e3-b0d4-9f5bfdb5d792" providerId="ADAL" clId="{49542805-D137-4265-8B4E-F520CDF90B8F}" dt="2023-11-14T15:21:44.975" v="107" actId="1076"/>
          <ac:grpSpMkLst>
            <pc:docMk/>
            <pc:sldMk cId="3178161746" sldId="2147478061"/>
            <ac:grpSpMk id="38" creationId="{5E2229A2-92A2-33EE-E5EE-C332C253EE5E}"/>
          </ac:grpSpMkLst>
        </pc:grpChg>
        <pc:grpChg chg="mod topLvl">
          <ac:chgData name="Kelly Futrell" userId="b04b1a04-715f-42e3-b0d4-9f5bfdb5d792" providerId="ADAL" clId="{49542805-D137-4265-8B4E-F520CDF90B8F}" dt="2023-11-14T15:21:44.975" v="107" actId="1076"/>
          <ac:grpSpMkLst>
            <pc:docMk/>
            <pc:sldMk cId="3178161746" sldId="2147478061"/>
            <ac:grpSpMk id="39" creationId="{3AEE7C3B-8BCD-2196-360E-1145D357A314}"/>
          </ac:grpSpMkLst>
        </pc:grpChg>
        <pc:picChg chg="del">
          <ac:chgData name="Kelly Futrell" userId="b04b1a04-715f-42e3-b0d4-9f5bfdb5d792" providerId="ADAL" clId="{49542805-D137-4265-8B4E-F520CDF90B8F}" dt="2023-11-14T14:48:11.436" v="49" actId="478"/>
          <ac:picMkLst>
            <pc:docMk/>
            <pc:sldMk cId="3178161746" sldId="2147478061"/>
            <ac:picMk id="2" creationId="{45EBE19D-2326-5894-DB92-E23BE3913EC6}"/>
          </ac:picMkLst>
        </pc:picChg>
        <pc:picChg chg="add del mod">
          <ac:chgData name="Kelly Futrell" userId="b04b1a04-715f-42e3-b0d4-9f5bfdb5d792" providerId="ADAL" clId="{49542805-D137-4265-8B4E-F520CDF90B8F}" dt="2023-11-14T15:20:06.171" v="91"/>
          <ac:picMkLst>
            <pc:docMk/>
            <pc:sldMk cId="3178161746" sldId="2147478061"/>
            <ac:picMk id="10" creationId="{7F6B643C-0C16-6830-8B12-7B0F12FB247D}"/>
          </ac:picMkLst>
        </pc:picChg>
        <pc:picChg chg="mod">
          <ac:chgData name="Kelly Futrell" userId="b04b1a04-715f-42e3-b0d4-9f5bfdb5d792" providerId="ADAL" clId="{49542805-D137-4265-8B4E-F520CDF90B8F}" dt="2023-11-14T14:58:26.138" v="59" actId="14826"/>
          <ac:picMkLst>
            <pc:docMk/>
            <pc:sldMk cId="3178161746" sldId="2147478061"/>
            <ac:picMk id="11" creationId="{2634ED60-9FAC-9D7D-5859-61391824DD6B}"/>
          </ac:picMkLst>
        </pc:picChg>
        <pc:picChg chg="del">
          <ac:chgData name="Kelly Futrell" userId="b04b1a04-715f-42e3-b0d4-9f5bfdb5d792" providerId="ADAL" clId="{49542805-D137-4265-8B4E-F520CDF90B8F}" dt="2023-11-14T14:48:27.678" v="54" actId="478"/>
          <ac:picMkLst>
            <pc:docMk/>
            <pc:sldMk cId="3178161746" sldId="2147478061"/>
            <ac:picMk id="12" creationId="{332CE465-7B57-838B-6D06-62C108FF2043}"/>
          </ac:picMkLst>
        </pc:picChg>
        <pc:picChg chg="mod">
          <ac:chgData name="Kelly Futrell" userId="b04b1a04-715f-42e3-b0d4-9f5bfdb5d792" providerId="ADAL" clId="{49542805-D137-4265-8B4E-F520CDF90B8F}" dt="2023-11-14T15:20:03.792" v="90"/>
          <ac:picMkLst>
            <pc:docMk/>
            <pc:sldMk cId="3178161746" sldId="2147478061"/>
            <ac:picMk id="21" creationId="{E69A0B9C-709E-FAD3-ACC2-D9CF277D42E2}"/>
          </ac:picMkLst>
        </pc:picChg>
        <pc:picChg chg="mod">
          <ac:chgData name="Kelly Futrell" userId="b04b1a04-715f-42e3-b0d4-9f5bfdb5d792" providerId="ADAL" clId="{49542805-D137-4265-8B4E-F520CDF90B8F}" dt="2023-11-14T15:20:03.792" v="90"/>
          <ac:picMkLst>
            <pc:docMk/>
            <pc:sldMk cId="3178161746" sldId="2147478061"/>
            <ac:picMk id="23" creationId="{97184CF9-5F44-E012-A545-412B36097F19}"/>
          </ac:picMkLst>
        </pc:picChg>
        <pc:picChg chg="mod">
          <ac:chgData name="Kelly Futrell" userId="b04b1a04-715f-42e3-b0d4-9f5bfdb5d792" providerId="ADAL" clId="{49542805-D137-4265-8B4E-F520CDF90B8F}" dt="2023-11-14T15:20:03.792" v="90"/>
          <ac:picMkLst>
            <pc:docMk/>
            <pc:sldMk cId="3178161746" sldId="2147478061"/>
            <ac:picMk id="25" creationId="{ACDADF3E-5370-97A8-0C2B-11532B22794C}"/>
          </ac:picMkLst>
        </pc:picChg>
        <pc:picChg chg="mod">
          <ac:chgData name="Kelly Futrell" userId="b04b1a04-715f-42e3-b0d4-9f5bfdb5d792" providerId="ADAL" clId="{49542805-D137-4265-8B4E-F520CDF90B8F}" dt="2023-11-14T15:20:03.792" v="90"/>
          <ac:picMkLst>
            <pc:docMk/>
            <pc:sldMk cId="3178161746" sldId="2147478061"/>
            <ac:picMk id="27" creationId="{78B5AEC0-93FF-E0C5-BB34-6A2E41F24919}"/>
          </ac:picMkLst>
        </pc:picChg>
        <pc:picChg chg="mod">
          <ac:chgData name="Kelly Futrell" userId="b04b1a04-715f-42e3-b0d4-9f5bfdb5d792" providerId="ADAL" clId="{49542805-D137-4265-8B4E-F520CDF90B8F}" dt="2023-11-14T15:20:03.792" v="90"/>
          <ac:picMkLst>
            <pc:docMk/>
            <pc:sldMk cId="3178161746" sldId="2147478061"/>
            <ac:picMk id="29" creationId="{D5382207-B87A-14C3-D1ED-67C5BF1BE2DA}"/>
          </ac:picMkLst>
        </pc:picChg>
        <pc:picChg chg="mod">
          <ac:chgData name="Kelly Futrell" userId="b04b1a04-715f-42e3-b0d4-9f5bfdb5d792" providerId="ADAL" clId="{49542805-D137-4265-8B4E-F520CDF90B8F}" dt="2023-11-14T15:20:03.792" v="90"/>
          <ac:picMkLst>
            <pc:docMk/>
            <pc:sldMk cId="3178161746" sldId="2147478061"/>
            <ac:picMk id="31" creationId="{244B6881-EAFF-70D3-9205-17FC3F50835C}"/>
          </ac:picMkLst>
        </pc:picChg>
        <pc:picChg chg="add del mod">
          <ac:chgData name="Kelly Futrell" userId="b04b1a04-715f-42e3-b0d4-9f5bfdb5d792" providerId="ADAL" clId="{49542805-D137-4265-8B4E-F520CDF90B8F}" dt="2023-11-14T15:20:19.533" v="97" actId="478"/>
          <ac:picMkLst>
            <pc:docMk/>
            <pc:sldMk cId="3178161746" sldId="2147478061"/>
            <ac:picMk id="32" creationId="{9BD9C943-DC51-6F6C-ED24-5C7288849A3C}"/>
          </ac:picMkLst>
        </pc:picChg>
        <pc:picChg chg="mod">
          <ac:chgData name="Kelly Futrell" userId="b04b1a04-715f-42e3-b0d4-9f5bfdb5d792" providerId="ADAL" clId="{49542805-D137-4265-8B4E-F520CDF90B8F}" dt="2023-11-14T15:20:33.121" v="100" actId="165"/>
          <ac:picMkLst>
            <pc:docMk/>
            <pc:sldMk cId="3178161746" sldId="2147478061"/>
            <ac:picMk id="41" creationId="{3A069FA5-3101-AAB9-5C28-99008456807E}"/>
          </ac:picMkLst>
        </pc:picChg>
        <pc:picChg chg="mod">
          <ac:chgData name="Kelly Futrell" userId="b04b1a04-715f-42e3-b0d4-9f5bfdb5d792" providerId="ADAL" clId="{49542805-D137-4265-8B4E-F520CDF90B8F}" dt="2023-11-14T15:20:33.121" v="100" actId="165"/>
          <ac:picMkLst>
            <pc:docMk/>
            <pc:sldMk cId="3178161746" sldId="2147478061"/>
            <ac:picMk id="43" creationId="{68508DCF-0AB4-E415-273D-EF9FED1192AD}"/>
          </ac:picMkLst>
        </pc:picChg>
        <pc:picChg chg="mod">
          <ac:chgData name="Kelly Futrell" userId="b04b1a04-715f-42e3-b0d4-9f5bfdb5d792" providerId="ADAL" clId="{49542805-D137-4265-8B4E-F520CDF90B8F}" dt="2023-11-14T15:20:33.121" v="100" actId="165"/>
          <ac:picMkLst>
            <pc:docMk/>
            <pc:sldMk cId="3178161746" sldId="2147478061"/>
            <ac:picMk id="45" creationId="{75DB819F-FB52-401D-E77A-ACC30BCE7EFD}"/>
          </ac:picMkLst>
        </pc:picChg>
        <pc:picChg chg="mod">
          <ac:chgData name="Kelly Futrell" userId="b04b1a04-715f-42e3-b0d4-9f5bfdb5d792" providerId="ADAL" clId="{49542805-D137-4265-8B4E-F520CDF90B8F}" dt="2023-11-14T15:20:33.121" v="100" actId="165"/>
          <ac:picMkLst>
            <pc:docMk/>
            <pc:sldMk cId="3178161746" sldId="2147478061"/>
            <ac:picMk id="47" creationId="{E56EE637-24A5-E866-FBEE-D6896692D2B1}"/>
          </ac:picMkLst>
        </pc:picChg>
        <pc:picChg chg="mod">
          <ac:chgData name="Kelly Futrell" userId="b04b1a04-715f-42e3-b0d4-9f5bfdb5d792" providerId="ADAL" clId="{49542805-D137-4265-8B4E-F520CDF90B8F}" dt="2023-11-14T15:20:33.121" v="100" actId="165"/>
          <ac:picMkLst>
            <pc:docMk/>
            <pc:sldMk cId="3178161746" sldId="2147478061"/>
            <ac:picMk id="49" creationId="{334644ED-8DCD-9729-B669-8A91BE34F3C2}"/>
          </ac:picMkLst>
        </pc:picChg>
        <pc:picChg chg="mod">
          <ac:chgData name="Kelly Futrell" userId="b04b1a04-715f-42e3-b0d4-9f5bfdb5d792" providerId="ADAL" clId="{49542805-D137-4265-8B4E-F520CDF90B8F}" dt="2023-11-14T15:20:33.121" v="100" actId="165"/>
          <ac:picMkLst>
            <pc:docMk/>
            <pc:sldMk cId="3178161746" sldId="2147478061"/>
            <ac:picMk id="51" creationId="{C37B2637-0B33-B2E3-4E5D-13E72D8CF835}"/>
          </ac:picMkLst>
        </pc:picChg>
      </pc:sldChg>
      <pc:sldChg chg="delSp modSp add del mod">
        <pc:chgData name="Kelly Futrell" userId="b04b1a04-715f-42e3-b0d4-9f5bfdb5d792" providerId="ADAL" clId="{49542805-D137-4265-8B4E-F520CDF90B8F}" dt="2023-11-14T15:22:02.643" v="108" actId="2696"/>
        <pc:sldMkLst>
          <pc:docMk/>
          <pc:sldMk cId="73198652" sldId="2147478062"/>
        </pc:sldMkLst>
        <pc:spChg chg="mod">
          <ac:chgData name="Kelly Futrell" userId="b04b1a04-715f-42e3-b0d4-9f5bfdb5d792" providerId="ADAL" clId="{49542805-D137-4265-8B4E-F520CDF90B8F}" dt="2023-11-14T15:21:14.195" v="103" actId="165"/>
          <ac:spMkLst>
            <pc:docMk/>
            <pc:sldMk cId="73198652" sldId="2147478062"/>
            <ac:spMk id="3" creationId="{DF2AE949-B266-9DE3-D39F-05605AE5D9C4}"/>
          </ac:spMkLst>
        </pc:spChg>
        <pc:spChg chg="mod">
          <ac:chgData name="Kelly Futrell" userId="b04b1a04-715f-42e3-b0d4-9f5bfdb5d792" providerId="ADAL" clId="{49542805-D137-4265-8B4E-F520CDF90B8F}" dt="2023-11-14T15:21:14.195" v="103" actId="165"/>
          <ac:spMkLst>
            <pc:docMk/>
            <pc:sldMk cId="73198652" sldId="2147478062"/>
            <ac:spMk id="5" creationId="{A6D1AD62-13FF-67CD-B236-7818AD920B17}"/>
          </ac:spMkLst>
        </pc:spChg>
        <pc:spChg chg="mod">
          <ac:chgData name="Kelly Futrell" userId="b04b1a04-715f-42e3-b0d4-9f5bfdb5d792" providerId="ADAL" clId="{49542805-D137-4265-8B4E-F520CDF90B8F}" dt="2023-11-14T15:21:14.195" v="103" actId="165"/>
          <ac:spMkLst>
            <pc:docMk/>
            <pc:sldMk cId="73198652" sldId="2147478062"/>
            <ac:spMk id="6" creationId="{59A0A3FB-FBEB-E8C8-6A7B-9FC2F3CEFBE7}"/>
          </ac:spMkLst>
        </pc:spChg>
        <pc:spChg chg="mod">
          <ac:chgData name="Kelly Futrell" userId="b04b1a04-715f-42e3-b0d4-9f5bfdb5d792" providerId="ADAL" clId="{49542805-D137-4265-8B4E-F520CDF90B8F}" dt="2023-11-14T15:21:14.195" v="103" actId="165"/>
          <ac:spMkLst>
            <pc:docMk/>
            <pc:sldMk cId="73198652" sldId="2147478062"/>
            <ac:spMk id="7" creationId="{BFD54666-3F2A-1A88-90F7-52BA5E9796F1}"/>
          </ac:spMkLst>
        </pc:spChg>
        <pc:spChg chg="mod">
          <ac:chgData name="Kelly Futrell" userId="b04b1a04-715f-42e3-b0d4-9f5bfdb5d792" providerId="ADAL" clId="{49542805-D137-4265-8B4E-F520CDF90B8F}" dt="2023-11-14T15:21:14.195" v="103" actId="165"/>
          <ac:spMkLst>
            <pc:docMk/>
            <pc:sldMk cId="73198652" sldId="2147478062"/>
            <ac:spMk id="10" creationId="{5DC18BF4-BE87-AE0D-FEE5-936EDC7BF678}"/>
          </ac:spMkLst>
        </pc:spChg>
        <pc:spChg chg="mod">
          <ac:chgData name="Kelly Futrell" userId="b04b1a04-715f-42e3-b0d4-9f5bfdb5d792" providerId="ADAL" clId="{49542805-D137-4265-8B4E-F520CDF90B8F}" dt="2023-11-14T15:21:14.195" v="103" actId="165"/>
          <ac:spMkLst>
            <pc:docMk/>
            <pc:sldMk cId="73198652" sldId="2147478062"/>
            <ac:spMk id="11" creationId="{C8EFC802-8CD1-BD2E-2F88-EA870F32DCDF}"/>
          </ac:spMkLst>
        </pc:spChg>
        <pc:grpChg chg="mod topLvl">
          <ac:chgData name="Kelly Futrell" userId="b04b1a04-715f-42e3-b0d4-9f5bfdb5d792" providerId="ADAL" clId="{49542805-D137-4265-8B4E-F520CDF90B8F}" dt="2023-11-14T15:21:14.195" v="103" actId="165"/>
          <ac:grpSpMkLst>
            <pc:docMk/>
            <pc:sldMk cId="73198652" sldId="2147478062"/>
            <ac:grpSpMk id="30" creationId="{C8EE87D9-CA4D-629A-F956-97B6C25702A1}"/>
          </ac:grpSpMkLst>
        </pc:grpChg>
        <pc:grpChg chg="mod topLvl">
          <ac:chgData name="Kelly Futrell" userId="b04b1a04-715f-42e3-b0d4-9f5bfdb5d792" providerId="ADAL" clId="{49542805-D137-4265-8B4E-F520CDF90B8F}" dt="2023-11-14T15:21:14.195" v="103" actId="165"/>
          <ac:grpSpMkLst>
            <pc:docMk/>
            <pc:sldMk cId="73198652" sldId="2147478062"/>
            <ac:grpSpMk id="32" creationId="{764861D8-95FD-84D5-833C-C666EA5F4B90}"/>
          </ac:grpSpMkLst>
        </pc:grpChg>
        <pc:grpChg chg="mod topLvl">
          <ac:chgData name="Kelly Futrell" userId="b04b1a04-715f-42e3-b0d4-9f5bfdb5d792" providerId="ADAL" clId="{49542805-D137-4265-8B4E-F520CDF90B8F}" dt="2023-11-14T15:21:14.195" v="103" actId="165"/>
          <ac:grpSpMkLst>
            <pc:docMk/>
            <pc:sldMk cId="73198652" sldId="2147478062"/>
            <ac:grpSpMk id="33" creationId="{7E40B808-C118-6C67-B701-7CA7613B2A32}"/>
          </ac:grpSpMkLst>
        </pc:grpChg>
        <pc:grpChg chg="mod topLvl">
          <ac:chgData name="Kelly Futrell" userId="b04b1a04-715f-42e3-b0d4-9f5bfdb5d792" providerId="ADAL" clId="{49542805-D137-4265-8B4E-F520CDF90B8F}" dt="2023-11-14T15:21:20.108" v="104" actId="1076"/>
          <ac:grpSpMkLst>
            <pc:docMk/>
            <pc:sldMk cId="73198652" sldId="2147478062"/>
            <ac:grpSpMk id="34" creationId="{75477B25-D89A-B5B3-139A-6119A90A8EBC}"/>
          </ac:grpSpMkLst>
        </pc:grpChg>
        <pc:grpChg chg="mod topLvl">
          <ac:chgData name="Kelly Futrell" userId="b04b1a04-715f-42e3-b0d4-9f5bfdb5d792" providerId="ADAL" clId="{49542805-D137-4265-8B4E-F520CDF90B8F}" dt="2023-11-14T15:21:20.108" v="104" actId="1076"/>
          <ac:grpSpMkLst>
            <pc:docMk/>
            <pc:sldMk cId="73198652" sldId="2147478062"/>
            <ac:grpSpMk id="35" creationId="{F5345F62-C0EF-04D8-837C-4CA7D924A3DB}"/>
          </ac:grpSpMkLst>
        </pc:grpChg>
        <pc:grpChg chg="mod topLvl">
          <ac:chgData name="Kelly Futrell" userId="b04b1a04-715f-42e3-b0d4-9f5bfdb5d792" providerId="ADAL" clId="{49542805-D137-4265-8B4E-F520CDF90B8F}" dt="2023-11-14T15:21:20.108" v="104" actId="1076"/>
          <ac:grpSpMkLst>
            <pc:docMk/>
            <pc:sldMk cId="73198652" sldId="2147478062"/>
            <ac:grpSpMk id="36" creationId="{5039A6F9-B9C5-55A8-89A1-3BB3AA9B7EE7}"/>
          </ac:grpSpMkLst>
        </pc:grpChg>
        <pc:grpChg chg="del">
          <ac:chgData name="Kelly Futrell" userId="b04b1a04-715f-42e3-b0d4-9f5bfdb5d792" providerId="ADAL" clId="{49542805-D137-4265-8B4E-F520CDF90B8F}" dt="2023-11-14T15:21:14.195" v="103" actId="165"/>
          <ac:grpSpMkLst>
            <pc:docMk/>
            <pc:sldMk cId="73198652" sldId="2147478062"/>
            <ac:grpSpMk id="37" creationId="{577009B9-09C3-F064-B5BB-DA37C3AC6F17}"/>
          </ac:grpSpMkLst>
        </pc:grpChg>
        <pc:picChg chg="mod">
          <ac:chgData name="Kelly Futrell" userId="b04b1a04-715f-42e3-b0d4-9f5bfdb5d792" providerId="ADAL" clId="{49542805-D137-4265-8B4E-F520CDF90B8F}" dt="2023-11-14T15:21:14.195" v="103" actId="165"/>
          <ac:picMkLst>
            <pc:docMk/>
            <pc:sldMk cId="73198652" sldId="2147478062"/>
            <ac:picMk id="4" creationId="{C4A672A0-C713-D3D4-0A02-D7BCC78B4B15}"/>
          </ac:picMkLst>
        </pc:picChg>
        <pc:picChg chg="mod">
          <ac:chgData name="Kelly Futrell" userId="b04b1a04-715f-42e3-b0d4-9f5bfdb5d792" providerId="ADAL" clId="{49542805-D137-4265-8B4E-F520CDF90B8F}" dt="2023-11-14T15:21:14.195" v="103" actId="165"/>
          <ac:picMkLst>
            <pc:docMk/>
            <pc:sldMk cId="73198652" sldId="2147478062"/>
            <ac:picMk id="12" creationId="{ADB03CC5-8EFD-E262-5612-0097503D19B8}"/>
          </ac:picMkLst>
        </pc:picChg>
        <pc:picChg chg="mod">
          <ac:chgData name="Kelly Futrell" userId="b04b1a04-715f-42e3-b0d4-9f5bfdb5d792" providerId="ADAL" clId="{49542805-D137-4265-8B4E-F520CDF90B8F}" dt="2023-11-14T15:21:14.195" v="103" actId="165"/>
          <ac:picMkLst>
            <pc:docMk/>
            <pc:sldMk cId="73198652" sldId="2147478062"/>
            <ac:picMk id="13" creationId="{F515B971-91FC-08FF-0806-673C5331B087}"/>
          </ac:picMkLst>
        </pc:picChg>
        <pc:picChg chg="mod">
          <ac:chgData name="Kelly Futrell" userId="b04b1a04-715f-42e3-b0d4-9f5bfdb5d792" providerId="ADAL" clId="{49542805-D137-4265-8B4E-F520CDF90B8F}" dt="2023-11-14T15:21:14.195" v="103" actId="165"/>
          <ac:picMkLst>
            <pc:docMk/>
            <pc:sldMk cId="73198652" sldId="2147478062"/>
            <ac:picMk id="15" creationId="{C568B443-A1F4-FF77-1653-4212F2900555}"/>
          </ac:picMkLst>
        </pc:picChg>
        <pc:picChg chg="mod">
          <ac:chgData name="Kelly Futrell" userId="b04b1a04-715f-42e3-b0d4-9f5bfdb5d792" providerId="ADAL" clId="{49542805-D137-4265-8B4E-F520CDF90B8F}" dt="2023-11-14T15:21:14.195" v="103" actId="165"/>
          <ac:picMkLst>
            <pc:docMk/>
            <pc:sldMk cId="73198652" sldId="2147478062"/>
            <ac:picMk id="16" creationId="{B5241575-44D2-F2B5-1976-4EEBD19BE3B7}"/>
          </ac:picMkLst>
        </pc:picChg>
        <pc:picChg chg="mod">
          <ac:chgData name="Kelly Futrell" userId="b04b1a04-715f-42e3-b0d4-9f5bfdb5d792" providerId="ADAL" clId="{49542805-D137-4265-8B4E-F520CDF90B8F}" dt="2023-11-14T15:21:14.195" v="103" actId="165"/>
          <ac:picMkLst>
            <pc:docMk/>
            <pc:sldMk cId="73198652" sldId="2147478062"/>
            <ac:picMk id="17" creationId="{34E45547-F5FF-3F3F-A67D-A4E08D30913F}"/>
          </ac:picMkLst>
        </pc:picChg>
      </pc:sldChg>
      <pc:sldMasterChg chg="delSldLayout">
        <pc:chgData name="Kelly Futrell" userId="b04b1a04-715f-42e3-b0d4-9f5bfdb5d792" providerId="ADAL" clId="{49542805-D137-4265-8B4E-F520CDF90B8F}" dt="2023-11-14T15:22:02.643" v="108" actId="2696"/>
        <pc:sldMasterMkLst>
          <pc:docMk/>
          <pc:sldMasterMk cId="2922359524" sldId="2147483690"/>
        </pc:sldMasterMkLst>
        <pc:sldLayoutChg chg="del">
          <pc:chgData name="Kelly Futrell" userId="b04b1a04-715f-42e3-b0d4-9f5bfdb5d792" providerId="ADAL" clId="{49542805-D137-4265-8B4E-F520CDF90B8F}" dt="2023-11-14T14:46:09.350" v="0" actId="2696"/>
          <pc:sldLayoutMkLst>
            <pc:docMk/>
            <pc:sldMasterMk cId="2922359524" sldId="2147483690"/>
            <pc:sldLayoutMk cId="2207357194" sldId="2147483728"/>
          </pc:sldLayoutMkLst>
        </pc:sldLayoutChg>
        <pc:sldLayoutChg chg="del">
          <pc:chgData name="Kelly Futrell" userId="b04b1a04-715f-42e3-b0d4-9f5bfdb5d792" providerId="ADAL" clId="{49542805-D137-4265-8B4E-F520CDF90B8F}" dt="2023-11-14T15:22:02.643" v="108" actId="2696"/>
          <pc:sldLayoutMkLst>
            <pc:docMk/>
            <pc:sldMasterMk cId="2922359524" sldId="2147483690"/>
            <pc:sldLayoutMk cId="1674966439" sldId="214748374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2/6/2024</a:t>
            </a:fld>
            <a:endParaRPr lang="en-US"/>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pensignal.com/reports/2023/07/usa/mobile-network-experience-5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mlaut.com/en/benchmarking/us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a:t>
            </a:fld>
            <a:endParaRPr lang="en-US"/>
          </a:p>
        </p:txBody>
      </p:sp>
    </p:spTree>
    <p:extLst>
      <p:ext uri="{BB962C8B-B14F-4D97-AF65-F5344CB8AC3E}">
        <p14:creationId xmlns:p14="http://schemas.microsoft.com/office/powerpoint/2010/main" val="731919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277813"/>
            <a:ext cx="6308725" cy="3549650"/>
          </a:xfrm>
        </p:spPr>
      </p:sp>
      <p:sp>
        <p:nvSpPr>
          <p:cNvPr id="3" name="Notes Placeholder 2"/>
          <p:cNvSpPr>
            <a:spLocks noGrp="1"/>
          </p:cNvSpPr>
          <p:nvPr>
            <p:ph type="body" idx="1"/>
          </p:nvPr>
        </p:nvSpPr>
        <p:spPr/>
        <p:txBody>
          <a:bodyPr/>
          <a:lstStyle/>
          <a:p>
            <a:pPr defTabSz="924641">
              <a:lnSpc>
                <a:spcPct val="80000"/>
              </a:lnSpc>
              <a:spcBef>
                <a:spcPts val="0"/>
              </a:spcBef>
              <a:spcAft>
                <a:spcPts val="0"/>
              </a:spcAft>
              <a:defRPr/>
            </a:pPr>
            <a:r>
              <a:rPr lang="en-US" b="1" i="0" dirty="0"/>
              <a:t>[UPDATED JULY 2023]</a:t>
            </a:r>
          </a:p>
          <a:p>
            <a:pPr algn="l">
              <a:lnSpc>
                <a:spcPct val="80000"/>
              </a:lnSpc>
              <a:spcBef>
                <a:spcPts val="0"/>
              </a:spcBef>
              <a:spcAft>
                <a:spcPts val="0"/>
              </a:spcAft>
            </a:pPr>
            <a:endParaRPr lang="en-US" b="0" i="0" dirty="0">
              <a:solidFill>
                <a:srgbClr val="262626"/>
              </a:solidFill>
              <a:effectLst/>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en-US" dirty="0"/>
              <a:t>The latest independent data from </a:t>
            </a:r>
            <a:r>
              <a:rPr lang="en-US" b="1" dirty="0"/>
              <a:t>Opensignal,</a:t>
            </a:r>
            <a:r>
              <a:rPr lang="en-US" dirty="0"/>
              <a:t> based on real world customer usage from millions of device measurements, recognized T-Mobile as the leader in the following categories.  </a:t>
            </a:r>
            <a:br>
              <a:rPr lang="en-US" dirty="0"/>
            </a:br>
            <a:endParaRPr lang="en-US" dirty="0"/>
          </a:p>
          <a:p>
            <a:pPr marL="171450" indent="-171450" algn="l">
              <a:lnSpc>
                <a:spcPct val="80000"/>
              </a:lnSpc>
              <a:spcBef>
                <a:spcPts val="0"/>
              </a:spcBef>
              <a:spcAft>
                <a:spcPts val="0"/>
              </a:spcAft>
              <a:buFont typeface="Arial" panose="020B0604020202020204" pitchFamily="34" charset="0"/>
              <a:buChar char="•"/>
            </a:pPr>
            <a:r>
              <a:rPr lang="en-US" b="1" i="0" dirty="0">
                <a:solidFill>
                  <a:srgbClr val="051721"/>
                </a:solidFill>
                <a:effectLst/>
              </a:rPr>
              <a:t>5G Download Speed: </a:t>
            </a:r>
            <a:r>
              <a:rPr lang="en-US" b="0" i="0" dirty="0">
                <a:solidFill>
                  <a:srgbClr val="051721"/>
                </a:solidFill>
                <a:effectLst/>
              </a:rPr>
              <a:t>The average download speed observed by </a:t>
            </a:r>
            <a:r>
              <a:rPr lang="en-US" b="0" i="0" dirty="0" err="1">
                <a:solidFill>
                  <a:srgbClr val="051721"/>
                </a:solidFill>
                <a:effectLst/>
              </a:rPr>
              <a:t>Opensignal</a:t>
            </a:r>
            <a:r>
              <a:rPr lang="en-US" b="0" i="0" dirty="0">
                <a:solidFill>
                  <a:srgbClr val="051721"/>
                </a:solidFill>
                <a:effectLst/>
              </a:rPr>
              <a:t> users with active 5G connections.</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b="1" i="0" dirty="0">
                <a:solidFill>
                  <a:srgbClr val="051721"/>
                </a:solidFill>
                <a:effectLst/>
              </a:rPr>
              <a:t>5G Availability: </a:t>
            </a:r>
            <a:r>
              <a:rPr lang="en-US" b="0" i="0" dirty="0">
                <a:solidFill>
                  <a:srgbClr val="051721"/>
                </a:solidFill>
                <a:effectLst/>
              </a:rPr>
              <a:t>The percentage of time users had active 5G connections.</a:t>
            </a: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80000"/>
              </a:lnSpc>
              <a:spcBef>
                <a:spcPts val="0"/>
              </a:spcBef>
              <a:spcAft>
                <a:spcPts val="0"/>
              </a:spcAft>
              <a:buClrTx/>
              <a:buSzTx/>
              <a:buFontTx/>
              <a:buNone/>
              <a:tabLst/>
              <a:defRPr/>
            </a:pPr>
            <a:r>
              <a:rPr lang="en-US" dirty="0"/>
              <a:t>( </a:t>
            </a:r>
            <a:r>
              <a:rPr lang="nn-NO" dirty="0"/>
              <a:t>https://www.opensignal.com/reports/2023/07/usa/mobile-network-experience-5g )</a:t>
            </a:r>
            <a:endParaRPr lang="en-US" dirty="0"/>
          </a:p>
          <a:p>
            <a:pPr marL="0" marR="0" lvl="0" indent="0" algn="l" defTabSz="914400" rtl="0" eaLnBrk="1" fontAlgn="auto" latinLnBrk="0" hangingPunct="1">
              <a:lnSpc>
                <a:spcPct val="80000"/>
              </a:lnSpc>
              <a:spcBef>
                <a:spcPts val="0"/>
              </a:spcBef>
              <a:spcAft>
                <a:spcPts val="0"/>
              </a:spcAft>
              <a:buClrTx/>
              <a:buSzTx/>
              <a:buFontTx/>
              <a:buNone/>
              <a:tabLst/>
              <a:defRPr/>
            </a:pPr>
            <a:r>
              <a:rPr lang="en-US" dirty="0">
                <a:hlinkClick r:id="rId3"/>
              </a:rPr>
              <a:t>USA, July 2023, 5G Experience Report | </a:t>
            </a:r>
            <a:r>
              <a:rPr lang="en-US" dirty="0" err="1">
                <a:hlinkClick r:id="rId3"/>
              </a:rPr>
              <a:t>Opensignal</a:t>
            </a:r>
            <a:endParaRPr lang="nn-NO" dirty="0"/>
          </a:p>
        </p:txBody>
      </p:sp>
    </p:spTree>
    <p:extLst>
      <p:ext uri="{BB962C8B-B14F-4D97-AF65-F5344CB8AC3E}">
        <p14:creationId xmlns:p14="http://schemas.microsoft.com/office/powerpoint/2010/main" val="2141176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277813"/>
            <a:ext cx="6308725" cy="3549650"/>
          </a:xfrm>
        </p:spPr>
      </p:sp>
      <p:sp>
        <p:nvSpPr>
          <p:cNvPr id="3" name="Notes Placeholder 2"/>
          <p:cNvSpPr>
            <a:spLocks noGrp="1"/>
          </p:cNvSpPr>
          <p:nvPr>
            <p:ph type="body" idx="1"/>
          </p:nvPr>
        </p:nvSpPr>
        <p:spPr/>
        <p:txBody>
          <a:bodyPr/>
          <a:lstStyle/>
          <a:p>
            <a:pPr defTabSz="924641">
              <a:lnSpc>
                <a:spcPct val="80000"/>
              </a:lnSpc>
              <a:spcBef>
                <a:spcPts val="0"/>
              </a:spcBef>
              <a:spcAft>
                <a:spcPts val="0"/>
              </a:spcAft>
              <a:defRPr/>
            </a:pPr>
            <a:r>
              <a:rPr lang="en-US" b="1" i="0" dirty="0"/>
              <a:t>[UPDATED JULY 2023]</a:t>
            </a:r>
          </a:p>
          <a:p>
            <a:pPr>
              <a:lnSpc>
                <a:spcPct val="80000"/>
              </a:lnSpc>
              <a:spcBef>
                <a:spcPts val="0"/>
              </a:spcBef>
              <a:spcAft>
                <a:spcPts val="0"/>
              </a:spcAft>
            </a:pPr>
            <a:endParaRPr lang="en-US" dirty="0">
              <a:solidFill>
                <a:schemeClr val="tx1"/>
              </a:solidFill>
            </a:endParaRPr>
          </a:p>
          <a:p>
            <a:pPr>
              <a:lnSpc>
                <a:spcPct val="80000"/>
              </a:lnSpc>
              <a:spcBef>
                <a:spcPts val="0"/>
              </a:spcBef>
              <a:spcAft>
                <a:spcPts val="0"/>
              </a:spcAft>
            </a:pPr>
            <a:r>
              <a:rPr lang="en-US" dirty="0">
                <a:solidFill>
                  <a:schemeClr val="tx1"/>
                </a:solidFill>
              </a:rPr>
              <a:t>Our market research shows that </a:t>
            </a:r>
            <a:r>
              <a:rPr lang="en-US" b="1" dirty="0">
                <a:solidFill>
                  <a:schemeClr val="tx1"/>
                </a:solidFill>
              </a:rPr>
              <a:t>claims supported by third-party sources carry more weight than those that we simply make ourselves</a:t>
            </a:r>
            <a:r>
              <a:rPr lang="en-US" dirty="0">
                <a:solidFill>
                  <a:schemeClr val="tx1"/>
                </a:solidFill>
              </a:rPr>
              <a:t>.  </a:t>
            </a:r>
          </a:p>
          <a:p>
            <a:pPr>
              <a:lnSpc>
                <a:spcPct val="80000"/>
              </a:lnSpc>
              <a:spcBef>
                <a:spcPts val="0"/>
              </a:spcBef>
              <a:spcAft>
                <a:spcPts val="0"/>
              </a:spcAft>
            </a:pPr>
            <a:endParaRPr lang="en-US" dirty="0">
              <a:solidFill>
                <a:schemeClr val="tx1"/>
              </a:solidFill>
            </a:endParaRPr>
          </a:p>
          <a:p>
            <a:pPr>
              <a:lnSpc>
                <a:spcPct val="80000"/>
              </a:lnSpc>
              <a:spcBef>
                <a:spcPts val="0"/>
              </a:spcBef>
              <a:spcAft>
                <a:spcPts val="0"/>
              </a:spcAft>
            </a:pPr>
            <a:r>
              <a:rPr lang="en-US" dirty="0">
                <a:solidFill>
                  <a:schemeClr val="tx1"/>
                </a:solidFill>
              </a:rPr>
              <a:t>Here is what three of the industry’s independent benchmark firms have to say about the T-Mobile network.</a:t>
            </a:r>
          </a:p>
          <a:p>
            <a:pPr>
              <a:lnSpc>
                <a:spcPct val="80000"/>
              </a:lnSpc>
              <a:spcBef>
                <a:spcPts val="0"/>
              </a:spcBef>
              <a:spcAft>
                <a:spcPts val="0"/>
              </a:spcAft>
            </a:pPr>
            <a:endParaRPr lang="en-US" dirty="0">
              <a:solidFill>
                <a:schemeClr val="tx1"/>
              </a:solidFill>
            </a:endParaRP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dirty="0">
                <a:solidFill>
                  <a:schemeClr val="tx1"/>
                </a:solidFill>
              </a:rPr>
              <a:t>Independent 1Q 2023 data from </a:t>
            </a:r>
            <a:r>
              <a:rPr lang="en-US" b="1" dirty="0">
                <a:solidFill>
                  <a:schemeClr val="tx1"/>
                </a:solidFill>
              </a:rPr>
              <a:t>Ookla</a:t>
            </a:r>
            <a:r>
              <a:rPr lang="en-US" dirty="0">
                <a:solidFill>
                  <a:schemeClr val="tx1"/>
                </a:solidFill>
              </a:rPr>
              <a:t>, based on real world customer usage from millions of device measurements.</a:t>
            </a:r>
            <a:br>
              <a:rPr lang="en-US" dirty="0">
                <a:solidFill>
                  <a:schemeClr val="tx1"/>
                </a:solidFill>
              </a:rPr>
            </a:br>
            <a:r>
              <a:rPr lang="nn-NO" dirty="0">
                <a:solidFill>
                  <a:schemeClr val="tx1"/>
                </a:solidFill>
              </a:rPr>
              <a:t>Ookla: </a:t>
            </a:r>
            <a:r>
              <a:rPr lang="nn-NO" u="sng" dirty="0">
                <a:solidFill>
                  <a:schemeClr val="tx1"/>
                </a:solidFill>
              </a:rPr>
              <a:t>www.speedtest.net/global-index/united-states#market-analysis</a:t>
            </a: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dirty="0">
                <a:solidFill>
                  <a:schemeClr val="tx1"/>
                </a:solidFill>
              </a:rPr>
              <a:t>Independent 2Q 2023 data from </a:t>
            </a:r>
            <a:r>
              <a:rPr lang="en-US" b="1" dirty="0">
                <a:solidFill>
                  <a:schemeClr val="tx1"/>
                </a:solidFill>
              </a:rPr>
              <a:t>Opensignal</a:t>
            </a:r>
            <a:r>
              <a:rPr lang="en-US" dirty="0">
                <a:solidFill>
                  <a:schemeClr val="tx1"/>
                </a:solidFill>
              </a:rPr>
              <a:t>, </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dirty="0">
              <a:solidFill>
                <a:schemeClr val="tx1"/>
              </a:solidFill>
            </a:endParaRP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dirty="0">
                <a:solidFill>
                  <a:schemeClr val="tx1"/>
                </a:solidFill>
              </a:rPr>
              <a:t>Independent data from </a:t>
            </a:r>
            <a:r>
              <a:rPr lang="en-US" b="1" dirty="0">
                <a:solidFill>
                  <a:schemeClr val="tx1"/>
                </a:solidFill>
              </a:rPr>
              <a:t>umlaut </a:t>
            </a:r>
            <a:r>
              <a:rPr lang="en-US" b="0" dirty="0">
                <a:solidFill>
                  <a:schemeClr val="tx1"/>
                </a:solidFill>
              </a:rPr>
              <a:t>(now part of Accenture), </a:t>
            </a:r>
            <a:r>
              <a:rPr lang="en-US" dirty="0">
                <a:solidFill>
                  <a:schemeClr val="tx1"/>
                </a:solidFill>
              </a:rPr>
              <a:t>based on real world customer usage from millions of device measurements.</a:t>
            </a:r>
            <a:br>
              <a:rPr lang="en-US" dirty="0">
                <a:solidFill>
                  <a:schemeClr val="tx1"/>
                </a:solidFill>
              </a:rPr>
            </a:br>
            <a:r>
              <a:rPr kumimoji="0" lang="en-US" sz="1000" b="0" i="0" u="none" strike="noStrike" kern="1200" cap="none" spc="0" normalizeH="0" baseline="0" noProof="0" dirty="0">
                <a:ln>
                  <a:noFill/>
                </a:ln>
                <a:solidFill>
                  <a:schemeClr val="tx1"/>
                </a:solidFill>
                <a:effectLst/>
                <a:uLnTx/>
                <a:uFillTx/>
                <a:latin typeface="TeleNeo Office ExtraBold"/>
                <a:ea typeface="+mn-ea"/>
                <a:cs typeface="+mn-cs"/>
              </a:rPr>
              <a:t>umlaut: </a:t>
            </a:r>
            <a:r>
              <a:rPr kumimoji="0" lang="en-US" sz="1000" b="0" i="0" u="none" strike="noStrike" kern="1200" cap="none" spc="0" normalizeH="0" baseline="0" noProof="0" dirty="0">
                <a:ln>
                  <a:noFill/>
                </a:ln>
                <a:solidFill>
                  <a:srgbClr val="0563C1"/>
                </a:solidFill>
                <a:effectLst/>
                <a:uLnTx/>
                <a:uFillTx/>
                <a:latin typeface="TeleNeo Office ExtraBold"/>
                <a:ea typeface="+mn-ea"/>
                <a:cs typeface="+mn-cs"/>
                <a:hlinkClick r:id="rId3">
                  <a:extLst>
                    <a:ext uri="{A12FA001-AC4F-418D-AE19-62706E023703}">
                      <ahyp:hlinkClr xmlns:ahyp="http://schemas.microsoft.com/office/drawing/2018/hyperlinkcolor" val="tx"/>
                    </a:ext>
                  </a:extLst>
                </a:hlinkClick>
              </a:rPr>
              <a:t> </a:t>
            </a:r>
            <a:r>
              <a:rPr kumimoji="0" lang="en-US" sz="1000" b="0" i="0" u="none" strike="noStrike" kern="1200" cap="none" spc="0" normalizeH="0" baseline="0" noProof="0" dirty="0">
                <a:ln>
                  <a:noFill/>
                </a:ln>
                <a:solidFill>
                  <a:schemeClr val="tx1"/>
                </a:solidFill>
                <a:effectLst/>
                <a:uLnTx/>
                <a:uFillTx/>
                <a:ea typeface="+mn-ea"/>
                <a:cs typeface="+mn-cs"/>
                <a:hlinkClick r:id="rId3">
                  <a:extLst>
                    <a:ext uri="{A12FA001-AC4F-418D-AE19-62706E023703}">
                      <ahyp:hlinkClr xmlns:ahyp="http://schemas.microsoft.com/office/drawing/2018/hyperlinkcolor" val="tx"/>
                    </a:ext>
                  </a:extLst>
                </a:hlinkClick>
              </a:rPr>
              <a:t>2022/07 5G Network Performance US - Audit Report</a:t>
            </a:r>
            <a:endParaRPr kumimoji="0" lang="en-US" sz="1000" b="0" i="0" u="none" strike="noStrike" kern="1200" cap="none" spc="0" normalizeH="0" baseline="0" noProof="0" dirty="0">
              <a:ln>
                <a:noFill/>
              </a:ln>
              <a:solidFill>
                <a:schemeClr val="tx1"/>
              </a:solidFill>
              <a:effectLst/>
              <a:uLnTx/>
              <a:uFillTx/>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8699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4</a:t>
            </a:fld>
            <a:endParaRPr lang="en-US"/>
          </a:p>
        </p:txBody>
      </p:sp>
    </p:spTree>
    <p:extLst>
      <p:ext uri="{BB962C8B-B14F-4D97-AF65-F5344CB8AC3E}">
        <p14:creationId xmlns:p14="http://schemas.microsoft.com/office/powerpoint/2010/main" val="223907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11</a:t>
            </a:fld>
            <a:endParaRPr lang="en-US"/>
          </a:p>
        </p:txBody>
      </p:sp>
    </p:spTree>
    <p:extLst>
      <p:ext uri="{BB962C8B-B14F-4D97-AF65-F5344CB8AC3E}">
        <p14:creationId xmlns:p14="http://schemas.microsoft.com/office/powerpoint/2010/main" val="168068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757238"/>
            <a:ext cx="3251200" cy="18288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7EECF-FABC-D645-AD4B-53E101010DB0}" type="slidenum">
              <a:rPr lang="en-US" smtClean="0"/>
              <a:pPr/>
              <a:t>14</a:t>
            </a:fld>
            <a:endParaRPr lang="en-US"/>
          </a:p>
        </p:txBody>
      </p:sp>
    </p:spTree>
    <p:extLst>
      <p:ext uri="{BB962C8B-B14F-4D97-AF65-F5344CB8AC3E}">
        <p14:creationId xmlns:p14="http://schemas.microsoft.com/office/powerpoint/2010/main" val="1851178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757238"/>
            <a:ext cx="3251200" cy="18288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C8029D-91CB-6947-90D0-2598986A43A7}" type="slidenum">
              <a:rPr lang="en-US" smtClean="0"/>
              <a:t>15</a:t>
            </a:fld>
            <a:endParaRPr lang="en-US"/>
          </a:p>
        </p:txBody>
      </p:sp>
    </p:spTree>
    <p:extLst>
      <p:ext uri="{BB962C8B-B14F-4D97-AF65-F5344CB8AC3E}">
        <p14:creationId xmlns:p14="http://schemas.microsoft.com/office/powerpoint/2010/main" val="712971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757238"/>
            <a:ext cx="3251200" cy="18288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7EECF-FABC-D645-AD4B-53E101010DB0}" type="slidenum">
              <a:rPr lang="en-US" smtClean="0"/>
              <a:pPr/>
              <a:t>18</a:t>
            </a:fld>
            <a:endParaRPr lang="en-US"/>
          </a:p>
        </p:txBody>
      </p:sp>
    </p:spTree>
    <p:extLst>
      <p:ext uri="{BB962C8B-B14F-4D97-AF65-F5344CB8AC3E}">
        <p14:creationId xmlns:p14="http://schemas.microsoft.com/office/powerpoint/2010/main" val="109713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03400" y="757238"/>
            <a:ext cx="3251200" cy="18288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4E8E2B2-9365-4C65-8717-E365EE99804E}" type="slidenum">
              <a:rPr lang="zh-CN" altLang="en-US" smtClean="0"/>
              <a:pPr/>
              <a:t>22</a:t>
            </a:fld>
            <a:endParaRPr lang="zh-CN" altLang="en-US"/>
          </a:p>
        </p:txBody>
      </p:sp>
    </p:spTree>
    <p:extLst>
      <p:ext uri="{BB962C8B-B14F-4D97-AF65-F5344CB8AC3E}">
        <p14:creationId xmlns:p14="http://schemas.microsoft.com/office/powerpoint/2010/main" val="325025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26</a:t>
            </a:fld>
            <a:endParaRPr lang="en-US"/>
          </a:p>
        </p:txBody>
      </p:sp>
    </p:spTree>
    <p:extLst>
      <p:ext uri="{BB962C8B-B14F-4D97-AF65-F5344CB8AC3E}">
        <p14:creationId xmlns:p14="http://schemas.microsoft.com/office/powerpoint/2010/main" val="1903742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280988"/>
            <a:ext cx="6372225" cy="3584575"/>
          </a:xfrm>
        </p:spPr>
      </p:sp>
      <p:sp>
        <p:nvSpPr>
          <p:cNvPr id="3" name="Notes Placeholder 2"/>
          <p:cNvSpPr>
            <a:spLocks noGrp="1"/>
          </p:cNvSpPr>
          <p:nvPr>
            <p:ph type="body" idx="1"/>
          </p:nvPr>
        </p:nvSpPr>
        <p:spPr/>
        <p:txBody>
          <a:bodyPr/>
          <a:lstStyle/>
          <a:p>
            <a:pPr defTabSz="924641">
              <a:lnSpc>
                <a:spcPct val="80000"/>
              </a:lnSpc>
              <a:spcBef>
                <a:spcPts val="0"/>
              </a:spcBef>
              <a:spcAft>
                <a:spcPts val="0"/>
              </a:spcAft>
              <a:defRPr/>
            </a:pPr>
            <a:r>
              <a:rPr lang="en-US" b="1" i="0" dirty="0"/>
              <a:t>[UPDATED JUNE 2023]</a:t>
            </a:r>
          </a:p>
          <a:p>
            <a:pPr>
              <a:lnSpc>
                <a:spcPct val="80000"/>
              </a:lnSpc>
              <a:spcBef>
                <a:spcPts val="0"/>
              </a:spcBef>
              <a:spcAft>
                <a:spcPts val="0"/>
              </a:spcAft>
            </a:pPr>
            <a:endParaRPr lang="en-US" b="1" dirty="0"/>
          </a:p>
          <a:p>
            <a:pPr>
              <a:lnSpc>
                <a:spcPct val="80000"/>
              </a:lnSpc>
              <a:spcBef>
                <a:spcPts val="0"/>
              </a:spcBef>
              <a:spcAft>
                <a:spcPts val="0"/>
              </a:spcAft>
            </a:pPr>
            <a:r>
              <a:rPr lang="en-US" dirty="0"/>
              <a:t>These maps clearly show the coverage advantage we have with our low-band Extended Range 5G vs. our competitors low-band 5G “nationwide” footprint.   </a:t>
            </a:r>
          </a:p>
          <a:p>
            <a:pPr>
              <a:lnSpc>
                <a:spcPct val="80000"/>
              </a:lnSpc>
              <a:spcBef>
                <a:spcPts val="0"/>
              </a:spcBef>
              <a:spcAft>
                <a:spcPts val="0"/>
              </a:spcAft>
            </a:pPr>
            <a:endParaRPr lang="en-US" dirty="0"/>
          </a:p>
          <a:p>
            <a:pPr marL="0" marR="0" lvl="0" indent="0" algn="l" defTabSz="914400" rtl="0" eaLnBrk="1" fontAlgn="auto" latinLnBrk="0" hangingPunct="1">
              <a:lnSpc>
                <a:spcPct val="80000"/>
              </a:lnSpc>
              <a:spcBef>
                <a:spcPts val="0"/>
              </a:spcBef>
              <a:spcAft>
                <a:spcPts val="0"/>
              </a:spcAft>
              <a:buClrTx/>
              <a:buSzTx/>
              <a:buFontTx/>
              <a:buNone/>
              <a:tabLst/>
              <a:defRPr/>
            </a:pPr>
            <a:r>
              <a:rPr lang="en-US" dirty="0"/>
              <a:t>Our low-band Extended Range 5G covers 326 million Americans and 2.0 million square miles.  </a:t>
            </a:r>
          </a:p>
          <a:p>
            <a:pPr marL="0" marR="0" lvl="0" indent="0" algn="l" defTabSz="914400" rtl="0" eaLnBrk="1" fontAlgn="auto" latinLnBrk="0" hangingPunct="1">
              <a:lnSpc>
                <a:spcPct val="80000"/>
              </a:lnSpc>
              <a:spcBef>
                <a:spcPts val="0"/>
              </a:spcBef>
              <a:spcAft>
                <a:spcPts val="0"/>
              </a:spcAft>
              <a:buClrTx/>
              <a:buSzTx/>
              <a:buFontTx/>
              <a:buNone/>
              <a:tabLst/>
              <a:defRPr/>
            </a:pPr>
            <a:endParaRPr lang="en-US" dirty="0"/>
          </a:p>
          <a:p>
            <a:pPr defTabSz="924641">
              <a:lnSpc>
                <a:spcPct val="80000"/>
              </a:lnSpc>
              <a:spcBef>
                <a:spcPts val="0"/>
              </a:spcBef>
              <a:spcAft>
                <a:spcPts val="0"/>
              </a:spcAft>
              <a:defRPr/>
            </a:pPr>
            <a:r>
              <a:rPr lang="en-US" dirty="0"/>
              <a:t>Our nation-wide Ultra Capacity 5G covers 275 million POPs today.  </a:t>
            </a:r>
          </a:p>
          <a:p>
            <a:pPr defTabSz="924641">
              <a:lnSpc>
                <a:spcPct val="80000"/>
              </a:lnSpc>
              <a:spcBef>
                <a:spcPts val="0"/>
              </a:spcBef>
              <a:spcAft>
                <a:spcPts val="0"/>
              </a:spcAft>
              <a:defRPr/>
            </a:pPr>
            <a:endParaRPr lang="en-US" dirty="0"/>
          </a:p>
          <a:p>
            <a:pPr defTabSz="924641">
              <a:lnSpc>
                <a:spcPct val="80000"/>
              </a:lnSpc>
              <a:spcBef>
                <a:spcPts val="0"/>
              </a:spcBef>
              <a:spcAft>
                <a:spcPts val="0"/>
              </a:spcAft>
              <a:defRPr/>
            </a:pPr>
            <a:r>
              <a:rPr lang="en-US" dirty="0"/>
              <a:t>With their introduction of C-band spectrum, Verizon’s Ultra Wideband now covers 200 million by comparison  and AT&amp;T’s 5G Plus covers 160 million. </a:t>
            </a:r>
          </a:p>
          <a:p>
            <a:pPr defTabSz="924641">
              <a:lnSpc>
                <a:spcPct val="80000"/>
              </a:lnSpc>
              <a:spcBef>
                <a:spcPts val="0"/>
              </a:spcBef>
              <a:spcAft>
                <a:spcPts val="0"/>
              </a:spcAft>
              <a:defRPr/>
            </a:pPr>
            <a:endParaRPr lang="en-US" dirty="0"/>
          </a:p>
          <a:p>
            <a:pPr defTabSz="924641">
              <a:lnSpc>
                <a:spcPct val="80000"/>
              </a:lnSpc>
              <a:spcBef>
                <a:spcPts val="0"/>
              </a:spcBef>
              <a:spcAft>
                <a:spcPts val="0"/>
              </a:spcAft>
              <a:defRPr/>
            </a:pPr>
            <a:r>
              <a:rPr lang="en-US" dirty="0"/>
              <a:t>SOURCE: Competitive earnings reports 1Q2023</a:t>
            </a:r>
          </a:p>
          <a:p>
            <a:pPr>
              <a:lnSpc>
                <a:spcPct val="80000"/>
              </a:lnSpc>
              <a:spcBef>
                <a:spcPts val="0"/>
              </a:spcBef>
              <a:spcAft>
                <a:spcPts val="0"/>
              </a:spcAft>
            </a:pPr>
            <a:endParaRPr lang="en-US" dirty="0"/>
          </a:p>
        </p:txBody>
      </p:sp>
    </p:spTree>
    <p:extLst>
      <p:ext uri="{BB962C8B-B14F-4D97-AF65-F5344CB8AC3E}">
        <p14:creationId xmlns:p14="http://schemas.microsoft.com/office/powerpoint/2010/main" val="3639948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53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1E95B19C-241A-D82A-BDC5-F6F3B8144CE5}"/>
              </a:ext>
            </a:extLst>
          </p:cNvPr>
          <p:cNvSpPr>
            <a:spLocks noGrp="1"/>
          </p:cNvSpPr>
          <p:nvPr>
            <p:ph type="pic" sz="quarter" idx="16"/>
          </p:nvPr>
        </p:nvSpPr>
        <p:spPr>
          <a:xfrm>
            <a:off x="0" y="3234519"/>
            <a:ext cx="12260263" cy="3688576"/>
          </a:xfrm>
        </p:spPr>
        <p:txBody>
          <a:bodyPr/>
          <a:lstStyle/>
          <a:p>
            <a:endParaRPr lang="en-US"/>
          </a:p>
        </p:txBody>
      </p:sp>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808353"/>
            <a:ext cx="2479518" cy="640698"/>
          </a:xfrm>
          <a:prstGeom prst="rect">
            <a:avLst/>
          </a:prstGeom>
          <a:ln w="28575">
            <a:solidFill>
              <a:schemeClr val="tx1"/>
            </a:solidFill>
          </a:ln>
        </p:spPr>
        <p:txBody>
          <a:bodyPr anchor="ctr"/>
          <a:lstStyle>
            <a:lvl1pPr algn="ctr">
              <a:lnSpc>
                <a:spcPct val="100000"/>
              </a:lnSpc>
              <a:defRPr sz="2400" cap="all" spc="100" baseline="0">
                <a:solidFill>
                  <a:schemeClr val="tx1"/>
                </a:solidFill>
              </a:defRPr>
            </a:lvl1pPr>
          </a:lstStyle>
          <a:p>
            <a:r>
              <a:rPr lang="en-US"/>
              <a:t>title</a:t>
            </a:r>
          </a:p>
        </p:txBody>
      </p:sp>
      <p:pic>
        <p:nvPicPr>
          <p:cNvPr id="11" name="Picture 10">
            <a:extLst>
              <a:ext uri="{FF2B5EF4-FFF2-40B4-BE49-F238E27FC236}">
                <a16:creationId xmlns:a16="http://schemas.microsoft.com/office/drawing/2014/main" id="{0F5F33C2-8A44-D118-062A-E46EA50754F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5440" y="6248213"/>
            <a:ext cx="1629946" cy="327864"/>
          </a:xfrm>
          <a:prstGeom prst="rect">
            <a:avLst/>
          </a:prstGeom>
        </p:spPr>
      </p:pic>
      <p:pic>
        <p:nvPicPr>
          <p:cNvPr id="12" name="Picture 11">
            <a:extLst>
              <a:ext uri="{FF2B5EF4-FFF2-40B4-BE49-F238E27FC236}">
                <a16:creationId xmlns:a16="http://schemas.microsoft.com/office/drawing/2014/main" id="{3E1F4791-7CFA-9580-2C25-B479E62AA8D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88644" y="6149619"/>
            <a:ext cx="1737916" cy="643286"/>
          </a:xfrm>
          <a:prstGeom prst="rect">
            <a:avLst/>
          </a:prstGeom>
        </p:spPr>
      </p:pic>
      <p:sp>
        <p:nvSpPr>
          <p:cNvPr id="5" name="Text Placeholder 10">
            <a:extLst>
              <a:ext uri="{FF2B5EF4-FFF2-40B4-BE49-F238E27FC236}">
                <a16:creationId xmlns:a16="http://schemas.microsoft.com/office/drawing/2014/main" id="{D2FE4FDA-A941-E127-C6C5-78C96AD4C414}"/>
              </a:ext>
            </a:extLst>
          </p:cNvPr>
          <p:cNvSpPr>
            <a:spLocks noGrp="1"/>
          </p:cNvSpPr>
          <p:nvPr>
            <p:ph type="body" sz="quarter" idx="12" hasCustomPrompt="1"/>
          </p:nvPr>
        </p:nvSpPr>
        <p:spPr>
          <a:xfrm>
            <a:off x="4393659" y="592801"/>
            <a:ext cx="6271467" cy="1682433"/>
          </a:xfrm>
          <a:prstGeom prst="rect">
            <a:avLst/>
          </a:prstGeom>
        </p:spPr>
        <p:txBody>
          <a:bodyPr anchor="t"/>
          <a:lstStyle>
            <a:lvl1pPr marL="0" indent="0" algn="l">
              <a:lnSpc>
                <a:spcPct val="125000"/>
              </a:lnSpc>
              <a:spcBef>
                <a:spcPts val="0"/>
              </a:spcBef>
              <a:buNone/>
              <a:defRPr sz="2400" b="1"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3988283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Yr Action Pla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1BEF90-83B2-E4F8-1D0E-B509462A5EBB}"/>
              </a:ext>
            </a:extLst>
          </p:cNvPr>
          <p:cNvSpPr/>
          <p:nvPr userDrawn="1"/>
        </p:nvSpPr>
        <p:spPr>
          <a:xfrm>
            <a:off x="0" y="6170706"/>
            <a:ext cx="12192000"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tx1"/>
            </a:solidFill>
          </a:ln>
        </p:spPr>
        <p:txBody>
          <a:bodyPr anchor="ctr"/>
          <a:lstStyle>
            <a:lvl1pPr algn="ctr">
              <a:defRPr sz="2400" cap="all" spc="100" baseline="0">
                <a:solidFill>
                  <a:schemeClr val="tx1"/>
                </a:solidFill>
              </a:defRPr>
            </a:lvl1pPr>
          </a:lstStyle>
          <a:p>
            <a:r>
              <a:rPr lang="en-US"/>
              <a:t>title</a:t>
            </a:r>
          </a:p>
        </p:txBody>
      </p:sp>
      <p:pic>
        <p:nvPicPr>
          <p:cNvPr id="5" name="Picture 4">
            <a:extLst>
              <a:ext uri="{FF2B5EF4-FFF2-40B4-BE49-F238E27FC236}">
                <a16:creationId xmlns:a16="http://schemas.microsoft.com/office/drawing/2014/main" id="{94B2F418-0318-2D67-31E1-632096411A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5440" y="6248213"/>
            <a:ext cx="1629946" cy="327864"/>
          </a:xfrm>
          <a:prstGeom prst="rect">
            <a:avLst/>
          </a:prstGeom>
        </p:spPr>
      </p:pic>
      <p:pic>
        <p:nvPicPr>
          <p:cNvPr id="7" name="Picture 6">
            <a:extLst>
              <a:ext uri="{FF2B5EF4-FFF2-40B4-BE49-F238E27FC236}">
                <a16:creationId xmlns:a16="http://schemas.microsoft.com/office/drawing/2014/main" id="{66EF0782-469D-1FFC-FF68-7AD99F16DD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88644" y="6149619"/>
            <a:ext cx="1737916" cy="643286"/>
          </a:xfrm>
          <a:prstGeom prst="rect">
            <a:avLst/>
          </a:prstGeom>
        </p:spPr>
      </p:pic>
    </p:spTree>
    <p:extLst>
      <p:ext uri="{BB962C8B-B14F-4D97-AF65-F5344CB8AC3E}">
        <p14:creationId xmlns:p14="http://schemas.microsoft.com/office/powerpoint/2010/main" val="2300975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AFF705-5DE7-B58B-1A50-419D1B3CF051}"/>
              </a:ext>
            </a:extLst>
          </p:cNvPr>
          <p:cNvSpPr>
            <a:spLocks noGrp="1"/>
          </p:cNvSpPr>
          <p:nvPr>
            <p:ph type="title" hasCustomPrompt="1"/>
          </p:nvPr>
        </p:nvSpPr>
        <p:spPr>
          <a:xfrm>
            <a:off x="4292241" y="693422"/>
            <a:ext cx="3607518" cy="633402"/>
          </a:xfrm>
          <a:prstGeom prst="rect">
            <a:avLst/>
          </a:prstGeom>
          <a:ln w="28575">
            <a:solidFill>
              <a:schemeClr val="tx1"/>
            </a:solidFill>
          </a:ln>
        </p:spPr>
        <p:txBody>
          <a:bodyPr anchor="ctr"/>
          <a:lstStyle>
            <a:lvl1pPr algn="ctr">
              <a:defRPr sz="2400" cap="all" spc="100" baseline="0">
                <a:solidFill>
                  <a:schemeClr val="tx1"/>
                </a:solidFill>
              </a:defRPr>
            </a:lvl1pPr>
          </a:lstStyle>
          <a:p>
            <a:r>
              <a:rPr lang="en-US"/>
              <a:t>title</a:t>
            </a:r>
          </a:p>
        </p:txBody>
      </p:sp>
      <p:sp>
        <p:nvSpPr>
          <p:cNvPr id="5" name="Rectangle 4">
            <a:extLst>
              <a:ext uri="{FF2B5EF4-FFF2-40B4-BE49-F238E27FC236}">
                <a16:creationId xmlns:a16="http://schemas.microsoft.com/office/drawing/2014/main" id="{436CAC6B-0B0C-0CFF-FF9D-8BC9A66F9369}"/>
              </a:ext>
            </a:extLst>
          </p:cNvPr>
          <p:cNvSpPr/>
          <p:nvPr userDrawn="1"/>
        </p:nvSpPr>
        <p:spPr>
          <a:xfrm>
            <a:off x="0" y="6170706"/>
            <a:ext cx="12192000"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1CAE98EC-3E36-E16D-A846-C26A6CB79E8C}"/>
              </a:ext>
            </a:extLst>
          </p:cNvPr>
          <p:cNvSpPr>
            <a:spLocks noGrp="1"/>
          </p:cNvSpPr>
          <p:nvPr>
            <p:ph type="body" sz="quarter" idx="12" hasCustomPrompt="1"/>
          </p:nvPr>
        </p:nvSpPr>
        <p:spPr>
          <a:xfrm>
            <a:off x="385552" y="2297284"/>
            <a:ext cx="11388525" cy="3431721"/>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7" name="Text Placeholder 10">
            <a:extLst>
              <a:ext uri="{FF2B5EF4-FFF2-40B4-BE49-F238E27FC236}">
                <a16:creationId xmlns:a16="http://schemas.microsoft.com/office/drawing/2014/main" id="{C853D7FB-A7D9-F3BD-CF26-D36199DE6703}"/>
              </a:ext>
            </a:extLst>
          </p:cNvPr>
          <p:cNvSpPr>
            <a:spLocks noGrp="1"/>
          </p:cNvSpPr>
          <p:nvPr>
            <p:ph type="body" sz="quarter" idx="16" hasCustomPrompt="1"/>
          </p:nvPr>
        </p:nvSpPr>
        <p:spPr>
          <a:xfrm>
            <a:off x="385552" y="1726351"/>
            <a:ext cx="11388524"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pic>
        <p:nvPicPr>
          <p:cNvPr id="6" name="Picture 5">
            <a:extLst>
              <a:ext uri="{FF2B5EF4-FFF2-40B4-BE49-F238E27FC236}">
                <a16:creationId xmlns:a16="http://schemas.microsoft.com/office/drawing/2014/main" id="{02DBDD0F-6657-D45E-2C3B-23487CF42A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5440" y="6248213"/>
            <a:ext cx="1629946" cy="327864"/>
          </a:xfrm>
          <a:prstGeom prst="rect">
            <a:avLst/>
          </a:prstGeom>
        </p:spPr>
      </p:pic>
      <p:pic>
        <p:nvPicPr>
          <p:cNvPr id="9" name="Picture 8">
            <a:extLst>
              <a:ext uri="{FF2B5EF4-FFF2-40B4-BE49-F238E27FC236}">
                <a16:creationId xmlns:a16="http://schemas.microsoft.com/office/drawing/2014/main" id="{D6D5980A-F1F9-7625-D83F-00A3187F90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88644" y="6149619"/>
            <a:ext cx="1737916" cy="643286"/>
          </a:xfrm>
          <a:prstGeom prst="rect">
            <a:avLst/>
          </a:prstGeom>
        </p:spPr>
      </p:pic>
    </p:spTree>
    <p:extLst>
      <p:ext uri="{BB962C8B-B14F-4D97-AF65-F5344CB8AC3E}">
        <p14:creationId xmlns:p14="http://schemas.microsoft.com/office/powerpoint/2010/main" val="2925634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3F7172C-6B94-C7AE-D7EE-4A165547D361}"/>
              </a:ext>
            </a:extLst>
          </p:cNvPr>
          <p:cNvSpPr>
            <a:spLocks noGrp="1"/>
          </p:cNvSpPr>
          <p:nvPr>
            <p:ph type="pic" sz="quarter" idx="16"/>
          </p:nvPr>
        </p:nvSpPr>
        <p:spPr>
          <a:xfrm>
            <a:off x="5491024" y="0"/>
            <a:ext cx="6769239" cy="6858000"/>
          </a:xfrm>
        </p:spPr>
        <p:txBody>
          <a:bodyPr/>
          <a:lstStyle/>
          <a:p>
            <a:endParaRPr lang="en-US"/>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03315"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5" name="Picture 4">
            <a:extLst>
              <a:ext uri="{FF2B5EF4-FFF2-40B4-BE49-F238E27FC236}">
                <a16:creationId xmlns:a16="http://schemas.microsoft.com/office/drawing/2014/main" id="{B9A45643-4F16-5D7B-DA5F-970433EFB7F1}"/>
              </a:ext>
            </a:extLst>
          </p:cNvPr>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p:blipFill>
        <p:spPr>
          <a:xfrm>
            <a:off x="6575376" y="3560330"/>
            <a:ext cx="4776698" cy="2811207"/>
          </a:xfrm>
          <a:prstGeom prst="rect">
            <a:avLst/>
          </a:prstGeom>
        </p:spPr>
      </p:pic>
    </p:spTree>
    <p:extLst>
      <p:ext uri="{BB962C8B-B14F-4D97-AF65-F5344CB8AC3E}">
        <p14:creationId xmlns:p14="http://schemas.microsoft.com/office/powerpoint/2010/main" val="2199152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0367DC2B-E10D-14A1-E879-ABD89D51740B}"/>
              </a:ext>
            </a:extLst>
          </p:cNvPr>
          <p:cNvSpPr>
            <a:spLocks noGrp="1"/>
          </p:cNvSpPr>
          <p:nvPr>
            <p:ph type="pic" sz="quarter" idx="16"/>
          </p:nvPr>
        </p:nvSpPr>
        <p:spPr>
          <a:xfrm>
            <a:off x="1" y="0"/>
            <a:ext cx="6680656" cy="6858000"/>
          </a:xfrm>
        </p:spPr>
        <p:txBody>
          <a:bodyPr/>
          <a:lstStyle/>
          <a:p>
            <a:endParaRPr lang="en-US"/>
          </a:p>
        </p:txBody>
      </p:sp>
      <p:sp>
        <p:nvSpPr>
          <p:cNvPr id="4" name="Rectangle 3">
            <a:extLst>
              <a:ext uri="{FF2B5EF4-FFF2-40B4-BE49-F238E27FC236}">
                <a16:creationId xmlns:a16="http://schemas.microsoft.com/office/drawing/2014/main" id="{E727BE2F-0074-2A4D-0B5D-1150653B561C}"/>
              </a:ext>
              <a:ext uri="{C183D7F6-B498-43B3-948B-1728B52AA6E4}">
                <adec:decorative xmlns:adec="http://schemas.microsoft.com/office/drawing/2017/decorative" val="1"/>
              </a:ext>
            </a:extLst>
          </p:cNvPr>
          <p:cNvSpPr/>
          <p:nvPr userDrawn="1"/>
        </p:nvSpPr>
        <p:spPr>
          <a:xfrm>
            <a:off x="6680656"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2FC9F98-CF18-BFD0-3A4D-B28F7A4C3E04}"/>
              </a:ext>
            </a:extLst>
          </p:cNvPr>
          <p:cNvSpPr>
            <a:spLocks noGrp="1"/>
          </p:cNvSpPr>
          <p:nvPr>
            <p:ph type="title" hasCustomPrompt="1"/>
          </p:nvPr>
        </p:nvSpPr>
        <p:spPr>
          <a:xfrm>
            <a:off x="7304291"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Tree>
    <p:extLst>
      <p:ext uri="{BB962C8B-B14F-4D97-AF65-F5344CB8AC3E}">
        <p14:creationId xmlns:p14="http://schemas.microsoft.com/office/powerpoint/2010/main" val="2352588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03315"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8" name="Text Placeholder 10">
            <a:extLst>
              <a:ext uri="{FF2B5EF4-FFF2-40B4-BE49-F238E27FC236}">
                <a16:creationId xmlns:a16="http://schemas.microsoft.com/office/drawing/2014/main" id="{8B30E334-D303-43F5-6974-766B565D2880}"/>
              </a:ext>
            </a:extLst>
          </p:cNvPr>
          <p:cNvSpPr>
            <a:spLocks noGrp="1"/>
          </p:cNvSpPr>
          <p:nvPr>
            <p:ph type="body" sz="quarter" idx="12" hasCustomPrompt="1"/>
          </p:nvPr>
        </p:nvSpPr>
        <p:spPr>
          <a:xfrm>
            <a:off x="5616625" y="1761462"/>
            <a:ext cx="6299150" cy="4688768"/>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9" name="Text Placeholder 10">
            <a:extLst>
              <a:ext uri="{FF2B5EF4-FFF2-40B4-BE49-F238E27FC236}">
                <a16:creationId xmlns:a16="http://schemas.microsoft.com/office/drawing/2014/main" id="{C8FCDFAB-D7F7-0855-C9AF-F04CF3F56D15}"/>
              </a:ext>
            </a:extLst>
          </p:cNvPr>
          <p:cNvSpPr>
            <a:spLocks noGrp="1"/>
          </p:cNvSpPr>
          <p:nvPr>
            <p:ph type="body" sz="quarter" idx="16" hasCustomPrompt="1"/>
          </p:nvPr>
        </p:nvSpPr>
        <p:spPr>
          <a:xfrm>
            <a:off x="5616624" y="1140293"/>
            <a:ext cx="6299149"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Tree>
    <p:extLst>
      <p:ext uri="{BB962C8B-B14F-4D97-AF65-F5344CB8AC3E}">
        <p14:creationId xmlns:p14="http://schemas.microsoft.com/office/powerpoint/2010/main" val="3866068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6680656"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7304291" y="1140293"/>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8" name="Text Placeholder 10">
            <a:extLst>
              <a:ext uri="{FF2B5EF4-FFF2-40B4-BE49-F238E27FC236}">
                <a16:creationId xmlns:a16="http://schemas.microsoft.com/office/drawing/2014/main" id="{8B30E334-D303-43F5-6974-766B565D2880}"/>
              </a:ext>
            </a:extLst>
          </p:cNvPr>
          <p:cNvSpPr>
            <a:spLocks noGrp="1"/>
          </p:cNvSpPr>
          <p:nvPr>
            <p:ph type="body" sz="quarter" idx="12" hasCustomPrompt="1"/>
          </p:nvPr>
        </p:nvSpPr>
        <p:spPr>
          <a:xfrm>
            <a:off x="204869" y="1761462"/>
            <a:ext cx="6299150" cy="4688768"/>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9" name="Text Placeholder 10">
            <a:extLst>
              <a:ext uri="{FF2B5EF4-FFF2-40B4-BE49-F238E27FC236}">
                <a16:creationId xmlns:a16="http://schemas.microsoft.com/office/drawing/2014/main" id="{C8FCDFAB-D7F7-0855-C9AF-F04CF3F56D15}"/>
              </a:ext>
            </a:extLst>
          </p:cNvPr>
          <p:cNvSpPr>
            <a:spLocks noGrp="1"/>
          </p:cNvSpPr>
          <p:nvPr>
            <p:ph type="body" sz="quarter" idx="16" hasCustomPrompt="1"/>
          </p:nvPr>
        </p:nvSpPr>
        <p:spPr>
          <a:xfrm>
            <a:off x="204868" y="1140293"/>
            <a:ext cx="6299149"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Tree>
    <p:extLst>
      <p:ext uri="{BB962C8B-B14F-4D97-AF65-F5344CB8AC3E}">
        <p14:creationId xmlns:p14="http://schemas.microsoft.com/office/powerpoint/2010/main" val="2809671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FFC454D-48D3-EC9A-729A-ECE0F5C8EFB8}"/>
              </a:ext>
            </a:extLst>
          </p:cNvPr>
          <p:cNvSpPr>
            <a:spLocks noGrp="1"/>
          </p:cNvSpPr>
          <p:nvPr>
            <p:ph type="pic" sz="quarter" idx="17"/>
          </p:nvPr>
        </p:nvSpPr>
        <p:spPr>
          <a:xfrm>
            <a:off x="7595086" y="0"/>
            <a:ext cx="4675473" cy="6858000"/>
          </a:xfrm>
        </p:spPr>
        <p:txBody>
          <a:bodyPr/>
          <a:lstStyle/>
          <a:p>
            <a:endParaRPr lang="en-US"/>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4" name="Rectangle 3">
            <a:extLst>
              <a:ext uri="{FF2B5EF4-FFF2-40B4-BE49-F238E27FC236}">
                <a16:creationId xmlns:a16="http://schemas.microsoft.com/office/drawing/2014/main" id="{1889B879-B505-5858-5F2C-8453C39B3A96}"/>
              </a:ext>
            </a:extLst>
          </p:cNvPr>
          <p:cNvSpPr/>
          <p:nvPr userDrawn="1"/>
        </p:nvSpPr>
        <p:spPr>
          <a:xfrm>
            <a:off x="7153275" y="6163622"/>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9775BD-DD20-D731-CCFC-4277CF03BD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94489" y="6295348"/>
            <a:ext cx="1629946" cy="327864"/>
          </a:xfrm>
          <a:prstGeom prst="rect">
            <a:avLst/>
          </a:prstGeom>
        </p:spPr>
      </p:pic>
      <p:pic>
        <p:nvPicPr>
          <p:cNvPr id="5" name="Picture 4">
            <a:extLst>
              <a:ext uri="{FF2B5EF4-FFF2-40B4-BE49-F238E27FC236}">
                <a16:creationId xmlns:a16="http://schemas.microsoft.com/office/drawing/2014/main" id="{060134F3-5EC5-E65F-A8DD-61A17400AC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2286" y="6196754"/>
            <a:ext cx="1814598" cy="643286"/>
          </a:xfrm>
          <a:prstGeom prst="rect">
            <a:avLst/>
          </a:prstGeom>
        </p:spPr>
      </p:pic>
      <p:sp>
        <p:nvSpPr>
          <p:cNvPr id="10" name="Text Placeholder 10">
            <a:extLst>
              <a:ext uri="{FF2B5EF4-FFF2-40B4-BE49-F238E27FC236}">
                <a16:creationId xmlns:a16="http://schemas.microsoft.com/office/drawing/2014/main" id="{0F6085F1-F288-A9C5-D727-74EE879C110E}"/>
              </a:ext>
            </a:extLst>
          </p:cNvPr>
          <p:cNvSpPr>
            <a:spLocks noGrp="1"/>
          </p:cNvSpPr>
          <p:nvPr>
            <p:ph type="body" sz="quarter" idx="12" hasCustomPrompt="1"/>
          </p:nvPr>
        </p:nvSpPr>
        <p:spPr>
          <a:xfrm>
            <a:off x="385553" y="1998483"/>
            <a:ext cx="6882994" cy="3776780"/>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52E808B5-DD12-02BC-6BC5-E97865CC9CD3}"/>
              </a:ext>
            </a:extLst>
          </p:cNvPr>
          <p:cNvSpPr>
            <a:spLocks noGrp="1"/>
          </p:cNvSpPr>
          <p:nvPr>
            <p:ph type="body" sz="quarter" idx="16" hasCustomPrompt="1"/>
          </p:nvPr>
        </p:nvSpPr>
        <p:spPr>
          <a:xfrm>
            <a:off x="385552" y="1407301"/>
            <a:ext cx="6882993"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Tree>
    <p:extLst>
      <p:ext uri="{BB962C8B-B14F-4D97-AF65-F5344CB8AC3E}">
        <p14:creationId xmlns:p14="http://schemas.microsoft.com/office/powerpoint/2010/main" val="2106414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A5636-0F8E-288E-7F5C-A239252880E1}"/>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F93A9AF-2F61-5648-5D2B-188F8577D0BA}"/>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4" name="Rectangle 3">
            <a:extLst>
              <a:ext uri="{FF2B5EF4-FFF2-40B4-BE49-F238E27FC236}">
                <a16:creationId xmlns:a16="http://schemas.microsoft.com/office/drawing/2014/main" id="{1CB1459B-0DEE-0D6A-ACAF-A3BC67FD264C}"/>
              </a:ext>
            </a:extLst>
          </p:cNvPr>
          <p:cNvSpPr/>
          <p:nvPr userDrawn="1"/>
        </p:nvSpPr>
        <p:spPr>
          <a:xfrm>
            <a:off x="7153275" y="6163622"/>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0">
            <a:extLst>
              <a:ext uri="{FF2B5EF4-FFF2-40B4-BE49-F238E27FC236}">
                <a16:creationId xmlns:a16="http://schemas.microsoft.com/office/drawing/2014/main" id="{8A1F3856-BD73-393E-9FC3-3F3F46EFEE8D}"/>
              </a:ext>
            </a:extLst>
          </p:cNvPr>
          <p:cNvSpPr>
            <a:spLocks noGrp="1"/>
          </p:cNvSpPr>
          <p:nvPr>
            <p:ph type="body" sz="quarter" idx="16" hasCustomPrompt="1"/>
          </p:nvPr>
        </p:nvSpPr>
        <p:spPr>
          <a:xfrm>
            <a:off x="573442" y="1905477"/>
            <a:ext cx="491889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7" name="Text Placeholder 10">
            <a:extLst>
              <a:ext uri="{FF2B5EF4-FFF2-40B4-BE49-F238E27FC236}">
                <a16:creationId xmlns:a16="http://schemas.microsoft.com/office/drawing/2014/main" id="{7652BB6D-DDA1-3270-B6AB-086DBE926B7E}"/>
              </a:ext>
            </a:extLst>
          </p:cNvPr>
          <p:cNvSpPr>
            <a:spLocks noGrp="1"/>
          </p:cNvSpPr>
          <p:nvPr>
            <p:ph type="body" sz="quarter" idx="12" hasCustomPrompt="1"/>
          </p:nvPr>
        </p:nvSpPr>
        <p:spPr>
          <a:xfrm>
            <a:off x="573442" y="2454664"/>
            <a:ext cx="4918898" cy="1370672"/>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8" name="Text Placeholder 10">
            <a:extLst>
              <a:ext uri="{FF2B5EF4-FFF2-40B4-BE49-F238E27FC236}">
                <a16:creationId xmlns:a16="http://schemas.microsoft.com/office/drawing/2014/main" id="{64417F49-1896-439B-0BD9-F482EFF40F84}"/>
              </a:ext>
            </a:extLst>
          </p:cNvPr>
          <p:cNvSpPr>
            <a:spLocks noGrp="1"/>
          </p:cNvSpPr>
          <p:nvPr>
            <p:ph type="body" sz="quarter" idx="17" hasCustomPrompt="1"/>
          </p:nvPr>
        </p:nvSpPr>
        <p:spPr>
          <a:xfrm>
            <a:off x="6699662" y="1905477"/>
            <a:ext cx="491889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9" name="Text Placeholder 10">
            <a:extLst>
              <a:ext uri="{FF2B5EF4-FFF2-40B4-BE49-F238E27FC236}">
                <a16:creationId xmlns:a16="http://schemas.microsoft.com/office/drawing/2014/main" id="{2937A3C8-D60A-56B2-27A9-E9C23232F71A}"/>
              </a:ext>
            </a:extLst>
          </p:cNvPr>
          <p:cNvSpPr>
            <a:spLocks noGrp="1"/>
          </p:cNvSpPr>
          <p:nvPr>
            <p:ph type="body" sz="quarter" idx="18" hasCustomPrompt="1"/>
          </p:nvPr>
        </p:nvSpPr>
        <p:spPr>
          <a:xfrm>
            <a:off x="6699662" y="2454664"/>
            <a:ext cx="4918898" cy="1370672"/>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pic>
        <p:nvPicPr>
          <p:cNvPr id="5" name="Picture 4">
            <a:extLst>
              <a:ext uri="{FF2B5EF4-FFF2-40B4-BE49-F238E27FC236}">
                <a16:creationId xmlns:a16="http://schemas.microsoft.com/office/drawing/2014/main" id="{FB13904B-FE69-4E7F-04EA-65B2674910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94489" y="6295348"/>
            <a:ext cx="1629946" cy="327864"/>
          </a:xfrm>
          <a:prstGeom prst="rect">
            <a:avLst/>
          </a:prstGeom>
        </p:spPr>
      </p:pic>
      <p:pic>
        <p:nvPicPr>
          <p:cNvPr id="12" name="Picture 11">
            <a:extLst>
              <a:ext uri="{FF2B5EF4-FFF2-40B4-BE49-F238E27FC236}">
                <a16:creationId xmlns:a16="http://schemas.microsoft.com/office/drawing/2014/main" id="{50F0798B-A483-F039-68BD-B77370CD52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2286" y="6196754"/>
            <a:ext cx="1814598" cy="643286"/>
          </a:xfrm>
          <a:prstGeom prst="rect">
            <a:avLst/>
          </a:prstGeom>
        </p:spPr>
      </p:pic>
    </p:spTree>
    <p:extLst>
      <p:ext uri="{BB962C8B-B14F-4D97-AF65-F5344CB8AC3E}">
        <p14:creationId xmlns:p14="http://schemas.microsoft.com/office/powerpoint/2010/main" val="4029949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A5636-0F8E-288E-7F5C-A239252880E1}"/>
              </a:ext>
              <a:ext uri="{C183D7F6-B498-43B3-948B-1728B52AA6E4}">
                <adec:decorative xmlns:adec="http://schemas.microsoft.com/office/drawing/2017/decorative" val="1"/>
              </a:ext>
            </a:extLst>
          </p:cNvPr>
          <p:cNvSpPr/>
          <p:nvPr userDrawn="1"/>
        </p:nvSpPr>
        <p:spPr>
          <a:xfrm>
            <a:off x="-20320"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F93A9AF-2F61-5648-5D2B-188F8577D0BA}"/>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4" name="Rectangle 3">
            <a:extLst>
              <a:ext uri="{FF2B5EF4-FFF2-40B4-BE49-F238E27FC236}">
                <a16:creationId xmlns:a16="http://schemas.microsoft.com/office/drawing/2014/main" id="{1CB1459B-0DEE-0D6A-ACAF-A3BC67FD264C}"/>
              </a:ext>
            </a:extLst>
          </p:cNvPr>
          <p:cNvSpPr/>
          <p:nvPr userDrawn="1"/>
        </p:nvSpPr>
        <p:spPr>
          <a:xfrm>
            <a:off x="7153275" y="6163622"/>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74920F-088B-979F-0AAA-1717613BD9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94489" y="6295348"/>
            <a:ext cx="1629946" cy="327864"/>
          </a:xfrm>
          <a:prstGeom prst="rect">
            <a:avLst/>
          </a:prstGeom>
        </p:spPr>
      </p:pic>
      <p:pic>
        <p:nvPicPr>
          <p:cNvPr id="8" name="Picture 7">
            <a:extLst>
              <a:ext uri="{FF2B5EF4-FFF2-40B4-BE49-F238E27FC236}">
                <a16:creationId xmlns:a16="http://schemas.microsoft.com/office/drawing/2014/main" id="{6DE1A57F-C477-D311-42D6-FE99DA98866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2286" y="6196754"/>
            <a:ext cx="1814598" cy="643286"/>
          </a:xfrm>
          <a:prstGeom prst="rect">
            <a:avLst/>
          </a:prstGeom>
        </p:spPr>
      </p:pic>
    </p:spTree>
    <p:extLst>
      <p:ext uri="{BB962C8B-B14F-4D97-AF65-F5344CB8AC3E}">
        <p14:creationId xmlns:p14="http://schemas.microsoft.com/office/powerpoint/2010/main" val="264808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123C629-21A1-2721-BACA-7D51707FDA4D}"/>
              </a:ext>
            </a:extLst>
          </p:cNvPr>
          <p:cNvSpPr>
            <a:spLocks noGrp="1"/>
          </p:cNvSpPr>
          <p:nvPr>
            <p:ph type="pic" sz="quarter" idx="16"/>
          </p:nvPr>
        </p:nvSpPr>
        <p:spPr>
          <a:xfrm>
            <a:off x="0" y="0"/>
            <a:ext cx="12260263" cy="6858000"/>
          </a:xfrm>
        </p:spPr>
        <p:txBody>
          <a:bodyPr/>
          <a:lstStyle/>
          <a:p>
            <a:endParaRPr lang="en-US"/>
          </a:p>
        </p:txBody>
      </p:sp>
      <p:sp>
        <p:nvSpPr>
          <p:cNvPr id="2" name="Rectangle 1">
            <a:extLst>
              <a:ext uri="{FF2B5EF4-FFF2-40B4-BE49-F238E27FC236}">
                <a16:creationId xmlns:a16="http://schemas.microsoft.com/office/drawing/2014/main" id="{C7F939DB-B143-4207-9BA4-5A568F233C11}"/>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Tree>
    <p:extLst>
      <p:ext uri="{BB962C8B-B14F-4D97-AF65-F5344CB8AC3E}">
        <p14:creationId xmlns:p14="http://schemas.microsoft.com/office/powerpoint/2010/main" val="520594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3A9AF-2F61-5648-5D2B-188F8577D0BA}"/>
              </a:ext>
            </a:extLst>
          </p:cNvPr>
          <p:cNvSpPr>
            <a:spLocks noGrp="1"/>
          </p:cNvSpPr>
          <p:nvPr>
            <p:ph type="title" hasCustomPrompt="1"/>
          </p:nvPr>
        </p:nvSpPr>
        <p:spPr>
          <a:xfrm>
            <a:off x="385553"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4" name="Rectangle 3">
            <a:extLst>
              <a:ext uri="{FF2B5EF4-FFF2-40B4-BE49-F238E27FC236}">
                <a16:creationId xmlns:a16="http://schemas.microsoft.com/office/drawing/2014/main" id="{1CB1459B-0DEE-0D6A-ACAF-A3BC67FD264C}"/>
              </a:ext>
            </a:extLst>
          </p:cNvPr>
          <p:cNvSpPr/>
          <p:nvPr userDrawn="1"/>
        </p:nvSpPr>
        <p:spPr>
          <a:xfrm>
            <a:off x="7153275" y="6163622"/>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08DD67-A5A2-AA1A-E7BC-93887B77F9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94489" y="6295348"/>
            <a:ext cx="1629946" cy="327864"/>
          </a:xfrm>
          <a:prstGeom prst="rect">
            <a:avLst/>
          </a:prstGeom>
        </p:spPr>
      </p:pic>
      <p:pic>
        <p:nvPicPr>
          <p:cNvPr id="7" name="Picture 6">
            <a:extLst>
              <a:ext uri="{FF2B5EF4-FFF2-40B4-BE49-F238E27FC236}">
                <a16:creationId xmlns:a16="http://schemas.microsoft.com/office/drawing/2014/main" id="{9CE483E6-5AA9-65A7-7575-1238005EBD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2286" y="6196754"/>
            <a:ext cx="1814598" cy="643286"/>
          </a:xfrm>
          <a:prstGeom prst="rect">
            <a:avLst/>
          </a:prstGeom>
        </p:spPr>
      </p:pic>
    </p:spTree>
    <p:extLst>
      <p:ext uri="{BB962C8B-B14F-4D97-AF65-F5344CB8AC3E}">
        <p14:creationId xmlns:p14="http://schemas.microsoft.com/office/powerpoint/2010/main" val="3284347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1797D1F-2C00-CBCA-E637-8A47C5908D85}"/>
              </a:ext>
            </a:extLst>
          </p:cNvPr>
          <p:cNvSpPr>
            <a:spLocks noGrp="1"/>
          </p:cNvSpPr>
          <p:nvPr>
            <p:ph type="pic" sz="quarter" idx="17"/>
          </p:nvPr>
        </p:nvSpPr>
        <p:spPr>
          <a:xfrm>
            <a:off x="-81701" y="0"/>
            <a:ext cx="4675473" cy="6858000"/>
          </a:xfrm>
        </p:spPr>
        <p:txBody>
          <a:bodyPr/>
          <a:lstStyle/>
          <a:p>
            <a:endParaRPr lang="en-US"/>
          </a:p>
        </p:txBody>
      </p:sp>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15" name="Rectangle 14">
            <a:extLst>
              <a:ext uri="{FF2B5EF4-FFF2-40B4-BE49-F238E27FC236}">
                <a16:creationId xmlns:a16="http://schemas.microsoft.com/office/drawing/2014/main" id="{CFD9564A-7D38-094D-0F33-A98E11C8D398}"/>
              </a:ext>
            </a:extLst>
          </p:cNvPr>
          <p:cNvSpPr/>
          <p:nvPr userDrawn="1"/>
        </p:nvSpPr>
        <p:spPr>
          <a:xfrm>
            <a:off x="0" y="6163622"/>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0">
            <a:extLst>
              <a:ext uri="{FF2B5EF4-FFF2-40B4-BE49-F238E27FC236}">
                <a16:creationId xmlns:a16="http://schemas.microsoft.com/office/drawing/2014/main" id="{3AF07C30-82C0-D378-1F91-7EC4BD7B5A67}"/>
              </a:ext>
            </a:extLst>
          </p:cNvPr>
          <p:cNvSpPr>
            <a:spLocks noGrp="1"/>
          </p:cNvSpPr>
          <p:nvPr>
            <p:ph type="body" sz="quarter" idx="12" hasCustomPrompt="1"/>
          </p:nvPr>
        </p:nvSpPr>
        <p:spPr>
          <a:xfrm>
            <a:off x="4947264" y="1998483"/>
            <a:ext cx="6882994" cy="3776780"/>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4" name="Text Placeholder 10">
            <a:extLst>
              <a:ext uri="{FF2B5EF4-FFF2-40B4-BE49-F238E27FC236}">
                <a16:creationId xmlns:a16="http://schemas.microsoft.com/office/drawing/2014/main" id="{B50F0E5A-E29F-07CE-B169-42F148FCF4CE}"/>
              </a:ext>
            </a:extLst>
          </p:cNvPr>
          <p:cNvSpPr>
            <a:spLocks noGrp="1"/>
          </p:cNvSpPr>
          <p:nvPr>
            <p:ph type="body" sz="quarter" idx="16" hasCustomPrompt="1"/>
          </p:nvPr>
        </p:nvSpPr>
        <p:spPr>
          <a:xfrm>
            <a:off x="4947264" y="1407301"/>
            <a:ext cx="6882994"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pic>
        <p:nvPicPr>
          <p:cNvPr id="7" name="Picture 6">
            <a:extLst>
              <a:ext uri="{FF2B5EF4-FFF2-40B4-BE49-F238E27FC236}">
                <a16:creationId xmlns:a16="http://schemas.microsoft.com/office/drawing/2014/main" id="{657F7130-7F02-64A8-B8FF-C498F928882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4869" y="6295348"/>
            <a:ext cx="1629946" cy="327864"/>
          </a:xfrm>
          <a:prstGeom prst="rect">
            <a:avLst/>
          </a:prstGeom>
        </p:spPr>
      </p:pic>
      <p:pic>
        <p:nvPicPr>
          <p:cNvPr id="8" name="Picture 7">
            <a:extLst>
              <a:ext uri="{FF2B5EF4-FFF2-40B4-BE49-F238E27FC236}">
                <a16:creationId xmlns:a16="http://schemas.microsoft.com/office/drawing/2014/main" id="{F30F3837-306E-F0F6-8902-E9D20A33E4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32666" y="6196754"/>
            <a:ext cx="1814598" cy="643286"/>
          </a:xfrm>
          <a:prstGeom prst="rect">
            <a:avLst/>
          </a:prstGeom>
        </p:spPr>
      </p:pic>
    </p:spTree>
    <p:extLst>
      <p:ext uri="{BB962C8B-B14F-4D97-AF65-F5344CB8AC3E}">
        <p14:creationId xmlns:p14="http://schemas.microsoft.com/office/powerpoint/2010/main" val="3588837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15" name="Rectangle 14">
            <a:extLst>
              <a:ext uri="{FF2B5EF4-FFF2-40B4-BE49-F238E27FC236}">
                <a16:creationId xmlns:a16="http://schemas.microsoft.com/office/drawing/2014/main" id="{CFD9564A-7D38-094D-0F33-A98E11C8D398}"/>
              </a:ext>
            </a:extLst>
          </p:cNvPr>
          <p:cNvSpPr/>
          <p:nvPr userDrawn="1"/>
        </p:nvSpPr>
        <p:spPr>
          <a:xfrm>
            <a:off x="0" y="6163622"/>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a:extLst>
              <a:ext uri="{FF2B5EF4-FFF2-40B4-BE49-F238E27FC236}">
                <a16:creationId xmlns:a16="http://schemas.microsoft.com/office/drawing/2014/main" id="{C4CB12DD-6942-A0D1-9B2A-BC7B8D82369D}"/>
              </a:ext>
            </a:extLst>
          </p:cNvPr>
          <p:cNvSpPr>
            <a:spLocks noGrp="1"/>
          </p:cNvSpPr>
          <p:nvPr>
            <p:ph type="body" sz="quarter" idx="16" hasCustomPrompt="1"/>
          </p:nvPr>
        </p:nvSpPr>
        <p:spPr>
          <a:xfrm>
            <a:off x="573442" y="1905477"/>
            <a:ext cx="491889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3" name="Text Placeholder 10">
            <a:extLst>
              <a:ext uri="{FF2B5EF4-FFF2-40B4-BE49-F238E27FC236}">
                <a16:creationId xmlns:a16="http://schemas.microsoft.com/office/drawing/2014/main" id="{56361422-5868-B366-01B4-DB0574B7B3EC}"/>
              </a:ext>
            </a:extLst>
          </p:cNvPr>
          <p:cNvSpPr>
            <a:spLocks noGrp="1"/>
          </p:cNvSpPr>
          <p:nvPr>
            <p:ph type="body" sz="quarter" idx="12" hasCustomPrompt="1"/>
          </p:nvPr>
        </p:nvSpPr>
        <p:spPr>
          <a:xfrm>
            <a:off x="573442" y="2454664"/>
            <a:ext cx="4918898" cy="1370672"/>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4" name="Text Placeholder 10">
            <a:extLst>
              <a:ext uri="{FF2B5EF4-FFF2-40B4-BE49-F238E27FC236}">
                <a16:creationId xmlns:a16="http://schemas.microsoft.com/office/drawing/2014/main" id="{B5DB2C39-C5AE-47CA-8A9A-59272D16955D}"/>
              </a:ext>
            </a:extLst>
          </p:cNvPr>
          <p:cNvSpPr>
            <a:spLocks noGrp="1"/>
          </p:cNvSpPr>
          <p:nvPr>
            <p:ph type="body" sz="quarter" idx="17" hasCustomPrompt="1"/>
          </p:nvPr>
        </p:nvSpPr>
        <p:spPr>
          <a:xfrm>
            <a:off x="6699662" y="1905477"/>
            <a:ext cx="491889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5" name="Text Placeholder 10">
            <a:extLst>
              <a:ext uri="{FF2B5EF4-FFF2-40B4-BE49-F238E27FC236}">
                <a16:creationId xmlns:a16="http://schemas.microsoft.com/office/drawing/2014/main" id="{5E01879B-329A-0DD8-BF4D-1CDA10A2462B}"/>
              </a:ext>
            </a:extLst>
          </p:cNvPr>
          <p:cNvSpPr>
            <a:spLocks noGrp="1"/>
          </p:cNvSpPr>
          <p:nvPr>
            <p:ph type="body" sz="quarter" idx="18" hasCustomPrompt="1"/>
          </p:nvPr>
        </p:nvSpPr>
        <p:spPr>
          <a:xfrm>
            <a:off x="6699662" y="2454664"/>
            <a:ext cx="4918898" cy="1370672"/>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pic>
        <p:nvPicPr>
          <p:cNvPr id="8" name="Picture 7">
            <a:extLst>
              <a:ext uri="{FF2B5EF4-FFF2-40B4-BE49-F238E27FC236}">
                <a16:creationId xmlns:a16="http://schemas.microsoft.com/office/drawing/2014/main" id="{3E50FB3A-D55A-5451-FB57-F2615E0C4F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4869" y="6295348"/>
            <a:ext cx="1629946" cy="327864"/>
          </a:xfrm>
          <a:prstGeom prst="rect">
            <a:avLst/>
          </a:prstGeom>
        </p:spPr>
      </p:pic>
      <p:pic>
        <p:nvPicPr>
          <p:cNvPr id="9" name="Picture 8">
            <a:extLst>
              <a:ext uri="{FF2B5EF4-FFF2-40B4-BE49-F238E27FC236}">
                <a16:creationId xmlns:a16="http://schemas.microsoft.com/office/drawing/2014/main" id="{5C914274-6FDD-DE78-637B-CDD21A332A3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32666" y="6196754"/>
            <a:ext cx="1814598" cy="643286"/>
          </a:xfrm>
          <a:prstGeom prst="rect">
            <a:avLst/>
          </a:prstGeom>
        </p:spPr>
      </p:pic>
    </p:spTree>
    <p:extLst>
      <p:ext uri="{BB962C8B-B14F-4D97-AF65-F5344CB8AC3E}">
        <p14:creationId xmlns:p14="http://schemas.microsoft.com/office/powerpoint/2010/main" val="3999799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1B4E0-7BB6-3B01-9AEF-843CB77DD530}"/>
              </a:ext>
              <a:ext uri="{C183D7F6-B498-43B3-948B-1728B52AA6E4}">
                <adec:decorative xmlns:adec="http://schemas.microsoft.com/office/drawing/2017/decorative" val="1"/>
              </a:ext>
            </a:extLst>
          </p:cNvPr>
          <p:cNvSpPr/>
          <p:nvPr userDrawn="1"/>
        </p:nvSpPr>
        <p:spPr>
          <a:xfrm>
            <a:off x="3764798" y="-7085"/>
            <a:ext cx="8427202" cy="1052113"/>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C85FC6-15A5-C0F9-9A4E-9A4BCA02568A}"/>
              </a:ext>
            </a:extLst>
          </p:cNvPr>
          <p:cNvSpPr>
            <a:spLocks noGrp="1"/>
          </p:cNvSpPr>
          <p:nvPr>
            <p:ph type="title" hasCustomPrompt="1"/>
          </p:nvPr>
        </p:nvSpPr>
        <p:spPr>
          <a:xfrm>
            <a:off x="4947264" y="198622"/>
            <a:ext cx="6882994" cy="640698"/>
          </a:xfrm>
          <a:prstGeom prst="rect">
            <a:avLst/>
          </a:prstGeom>
          <a:ln w="28575">
            <a:solidFill>
              <a:schemeClr val="bg1"/>
            </a:solidFill>
          </a:ln>
        </p:spPr>
        <p:txBody>
          <a:bodyPr anchor="ctr"/>
          <a:lstStyle>
            <a:lvl1pPr algn="l">
              <a:defRPr sz="2400" cap="all" spc="100" baseline="0">
                <a:ln>
                  <a:noFill/>
                </a:ln>
                <a:solidFill>
                  <a:schemeClr val="bg1"/>
                </a:solidFill>
              </a:defRPr>
            </a:lvl1pPr>
          </a:lstStyle>
          <a:p>
            <a:r>
              <a:rPr lang="en-US"/>
              <a:t>title</a:t>
            </a:r>
          </a:p>
        </p:txBody>
      </p:sp>
      <p:sp>
        <p:nvSpPr>
          <p:cNvPr id="15" name="Rectangle 14">
            <a:extLst>
              <a:ext uri="{FF2B5EF4-FFF2-40B4-BE49-F238E27FC236}">
                <a16:creationId xmlns:a16="http://schemas.microsoft.com/office/drawing/2014/main" id="{CFD9564A-7D38-094D-0F33-A98E11C8D398}"/>
              </a:ext>
            </a:extLst>
          </p:cNvPr>
          <p:cNvSpPr/>
          <p:nvPr userDrawn="1"/>
        </p:nvSpPr>
        <p:spPr>
          <a:xfrm>
            <a:off x="0" y="6163622"/>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8B3FBF-A3E6-3E53-1C8F-7C4508CB98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4869" y="6295348"/>
            <a:ext cx="1629946" cy="327864"/>
          </a:xfrm>
          <a:prstGeom prst="rect">
            <a:avLst/>
          </a:prstGeom>
        </p:spPr>
      </p:pic>
      <p:pic>
        <p:nvPicPr>
          <p:cNvPr id="5" name="Picture 4">
            <a:extLst>
              <a:ext uri="{FF2B5EF4-FFF2-40B4-BE49-F238E27FC236}">
                <a16:creationId xmlns:a16="http://schemas.microsoft.com/office/drawing/2014/main" id="{9D39BF5E-5FA2-7787-4351-0FDEB392C0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32666" y="6196754"/>
            <a:ext cx="1814598" cy="643286"/>
          </a:xfrm>
          <a:prstGeom prst="rect">
            <a:avLst/>
          </a:prstGeom>
        </p:spPr>
      </p:pic>
    </p:spTree>
    <p:extLst>
      <p:ext uri="{BB962C8B-B14F-4D97-AF65-F5344CB8AC3E}">
        <p14:creationId xmlns:p14="http://schemas.microsoft.com/office/powerpoint/2010/main" val="1792731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8B24B9-D8A7-59DE-18EE-183335329F4D}"/>
              </a:ext>
            </a:extLst>
          </p:cNvPr>
          <p:cNvSpPr/>
          <p:nvPr userDrawn="1"/>
        </p:nvSpPr>
        <p:spPr>
          <a:xfrm>
            <a:off x="0" y="6163622"/>
            <a:ext cx="5038723" cy="6872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D929A4-E5D0-C8E4-69F2-4A0C08CFCA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4869" y="6295348"/>
            <a:ext cx="1629946" cy="327864"/>
          </a:xfrm>
          <a:prstGeom prst="rect">
            <a:avLst/>
          </a:prstGeom>
        </p:spPr>
      </p:pic>
      <p:pic>
        <p:nvPicPr>
          <p:cNvPr id="6" name="Picture 5">
            <a:extLst>
              <a:ext uri="{FF2B5EF4-FFF2-40B4-BE49-F238E27FC236}">
                <a16:creationId xmlns:a16="http://schemas.microsoft.com/office/drawing/2014/main" id="{0052597E-3209-14CA-BE26-92B1FC5BECB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132666" y="6196754"/>
            <a:ext cx="1814598" cy="643286"/>
          </a:xfrm>
          <a:prstGeom prst="rect">
            <a:avLst/>
          </a:prstGeom>
        </p:spPr>
      </p:pic>
    </p:spTree>
    <p:extLst>
      <p:ext uri="{BB962C8B-B14F-4D97-AF65-F5344CB8AC3E}">
        <p14:creationId xmlns:p14="http://schemas.microsoft.com/office/powerpoint/2010/main" val="2982068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BEA4C6-0950-98A6-030C-E8764E7C6477}"/>
              </a:ext>
            </a:extLst>
          </p:cNvPr>
          <p:cNvSpPr/>
          <p:nvPr userDrawn="1"/>
        </p:nvSpPr>
        <p:spPr>
          <a:xfrm>
            <a:off x="0" y="-13651"/>
            <a:ext cx="3701436"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3" name="Text Placeholder 10">
            <a:extLst>
              <a:ext uri="{FF2B5EF4-FFF2-40B4-BE49-F238E27FC236}">
                <a16:creationId xmlns:a16="http://schemas.microsoft.com/office/drawing/2014/main" id="{F4922537-A2AA-E498-A609-325B101BAF86}"/>
              </a:ext>
            </a:extLst>
          </p:cNvPr>
          <p:cNvSpPr>
            <a:spLocks noGrp="1"/>
          </p:cNvSpPr>
          <p:nvPr>
            <p:ph type="body" sz="quarter" idx="17" hasCustomPrompt="1"/>
          </p:nvPr>
        </p:nvSpPr>
        <p:spPr>
          <a:xfrm>
            <a:off x="8193786" y="652826"/>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5" name="Text Placeholder 10">
            <a:extLst>
              <a:ext uri="{FF2B5EF4-FFF2-40B4-BE49-F238E27FC236}">
                <a16:creationId xmlns:a16="http://schemas.microsoft.com/office/drawing/2014/main" id="{7589F964-C212-7C5D-AAB3-B8DCF52E7166}"/>
              </a:ext>
            </a:extLst>
          </p:cNvPr>
          <p:cNvSpPr>
            <a:spLocks noGrp="1"/>
          </p:cNvSpPr>
          <p:nvPr>
            <p:ph type="body" sz="quarter" idx="18" hasCustomPrompt="1"/>
          </p:nvPr>
        </p:nvSpPr>
        <p:spPr>
          <a:xfrm>
            <a:off x="8193786" y="1032330"/>
            <a:ext cx="3433138" cy="1370672"/>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6" name="Text Placeholder 10">
            <a:extLst>
              <a:ext uri="{FF2B5EF4-FFF2-40B4-BE49-F238E27FC236}">
                <a16:creationId xmlns:a16="http://schemas.microsoft.com/office/drawing/2014/main" id="{36482172-01D8-FB9F-2C55-68E4383DADBF}"/>
              </a:ext>
            </a:extLst>
          </p:cNvPr>
          <p:cNvSpPr>
            <a:spLocks noGrp="1"/>
          </p:cNvSpPr>
          <p:nvPr>
            <p:ph type="body" sz="quarter" idx="19" hasCustomPrompt="1"/>
          </p:nvPr>
        </p:nvSpPr>
        <p:spPr>
          <a:xfrm>
            <a:off x="4231042" y="270482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7" name="Text Placeholder 10">
            <a:extLst>
              <a:ext uri="{FF2B5EF4-FFF2-40B4-BE49-F238E27FC236}">
                <a16:creationId xmlns:a16="http://schemas.microsoft.com/office/drawing/2014/main" id="{45DC05B5-2DDE-7D54-9703-D382FB8B362A}"/>
              </a:ext>
            </a:extLst>
          </p:cNvPr>
          <p:cNvSpPr>
            <a:spLocks noGrp="1"/>
          </p:cNvSpPr>
          <p:nvPr>
            <p:ph type="body" sz="quarter" idx="20" hasCustomPrompt="1"/>
          </p:nvPr>
        </p:nvSpPr>
        <p:spPr>
          <a:xfrm>
            <a:off x="4231042" y="3084327"/>
            <a:ext cx="3433138" cy="1370672"/>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10" name="Text Placeholder 10">
            <a:extLst>
              <a:ext uri="{FF2B5EF4-FFF2-40B4-BE49-F238E27FC236}">
                <a16:creationId xmlns:a16="http://schemas.microsoft.com/office/drawing/2014/main" id="{50AEE3C0-39DD-E5D8-BFEA-546BDF4C7FC8}"/>
              </a:ext>
            </a:extLst>
          </p:cNvPr>
          <p:cNvSpPr>
            <a:spLocks noGrp="1"/>
          </p:cNvSpPr>
          <p:nvPr>
            <p:ph type="body" sz="quarter" idx="21" hasCustomPrompt="1"/>
          </p:nvPr>
        </p:nvSpPr>
        <p:spPr>
          <a:xfrm>
            <a:off x="8193786" y="270482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EBFC6ABA-3CE7-C2C3-E2AF-6EB6730A9F21}"/>
              </a:ext>
            </a:extLst>
          </p:cNvPr>
          <p:cNvSpPr>
            <a:spLocks noGrp="1"/>
          </p:cNvSpPr>
          <p:nvPr>
            <p:ph type="body" sz="quarter" idx="22" hasCustomPrompt="1"/>
          </p:nvPr>
        </p:nvSpPr>
        <p:spPr>
          <a:xfrm>
            <a:off x="8193786" y="3084327"/>
            <a:ext cx="3433138" cy="1370672"/>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16" name="Text Placeholder 10">
            <a:extLst>
              <a:ext uri="{FF2B5EF4-FFF2-40B4-BE49-F238E27FC236}">
                <a16:creationId xmlns:a16="http://schemas.microsoft.com/office/drawing/2014/main" id="{7F1554FE-0998-43EC-A81A-DDCFED625787}"/>
              </a:ext>
            </a:extLst>
          </p:cNvPr>
          <p:cNvSpPr>
            <a:spLocks noGrp="1"/>
          </p:cNvSpPr>
          <p:nvPr>
            <p:ph type="body" sz="quarter" idx="23" hasCustomPrompt="1"/>
          </p:nvPr>
        </p:nvSpPr>
        <p:spPr>
          <a:xfrm>
            <a:off x="4231042" y="483450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17" name="Text Placeholder 10">
            <a:extLst>
              <a:ext uri="{FF2B5EF4-FFF2-40B4-BE49-F238E27FC236}">
                <a16:creationId xmlns:a16="http://schemas.microsoft.com/office/drawing/2014/main" id="{BA00958D-326A-E972-6DF5-00BCAF97C344}"/>
              </a:ext>
            </a:extLst>
          </p:cNvPr>
          <p:cNvSpPr>
            <a:spLocks noGrp="1"/>
          </p:cNvSpPr>
          <p:nvPr>
            <p:ph type="body" sz="quarter" idx="24" hasCustomPrompt="1"/>
          </p:nvPr>
        </p:nvSpPr>
        <p:spPr>
          <a:xfrm>
            <a:off x="4231042" y="5214007"/>
            <a:ext cx="3433138" cy="1370672"/>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4F1EE727-2C38-E29E-295B-B325143F6732}"/>
              </a:ext>
            </a:extLst>
          </p:cNvPr>
          <p:cNvSpPr>
            <a:spLocks noGrp="1"/>
          </p:cNvSpPr>
          <p:nvPr>
            <p:ph type="body" sz="quarter" idx="25" hasCustomPrompt="1"/>
          </p:nvPr>
        </p:nvSpPr>
        <p:spPr>
          <a:xfrm>
            <a:off x="8193786" y="4834503"/>
            <a:ext cx="3433138" cy="426393"/>
          </a:xfrm>
          <a:prstGeom prst="rect">
            <a:avLst/>
          </a:prstGeom>
        </p:spPr>
        <p:txBody>
          <a:bodyPr anchor="b"/>
          <a:lstStyle>
            <a:lvl1pPr marL="0" indent="0" algn="l">
              <a:buNone/>
              <a:defRPr sz="1800" kern="0" cap="all" spc="0" baseline="0">
                <a:solidFill>
                  <a:srgbClr val="EA0A8E"/>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75A1F02B-E55C-2E29-75FD-8CB2FEF20EAB}"/>
              </a:ext>
            </a:extLst>
          </p:cNvPr>
          <p:cNvSpPr>
            <a:spLocks noGrp="1"/>
          </p:cNvSpPr>
          <p:nvPr>
            <p:ph type="body" sz="quarter" idx="26" hasCustomPrompt="1"/>
          </p:nvPr>
        </p:nvSpPr>
        <p:spPr>
          <a:xfrm>
            <a:off x="8193786" y="5214007"/>
            <a:ext cx="3433138" cy="1370672"/>
          </a:xfrm>
          <a:prstGeom prst="rect">
            <a:avLst/>
          </a:prstGeom>
        </p:spPr>
        <p:txBody>
          <a:bodyPr anchor="t"/>
          <a:lstStyle>
            <a:lvl1pPr marL="0" indent="0" algn="l">
              <a:lnSpc>
                <a:spcPct val="125000"/>
              </a:lnSpc>
              <a:spcBef>
                <a:spcPts val="0"/>
              </a:spcBef>
              <a:buNone/>
              <a:defRPr sz="1600" kern="0" cap="none" spc="0" baseline="0">
                <a:solidFill>
                  <a:schemeClr val="tx1"/>
                </a:solidFill>
                <a:latin typeface="+mn-lt"/>
              </a:defRPr>
            </a:lvl1pPr>
          </a:lstStyle>
          <a:p>
            <a:pPr lvl="0"/>
            <a:r>
              <a:rPr lang="en-US"/>
              <a:t>Click to add text</a:t>
            </a:r>
          </a:p>
        </p:txBody>
      </p:sp>
    </p:spTree>
    <p:extLst>
      <p:ext uri="{BB962C8B-B14F-4D97-AF65-F5344CB8AC3E}">
        <p14:creationId xmlns:p14="http://schemas.microsoft.com/office/powerpoint/2010/main" val="2627202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506001" y="547289"/>
            <a:ext cx="6427033" cy="568896"/>
          </a:xfrm>
          <a:prstGeom prst="rect">
            <a:avLst/>
          </a:prstGeom>
        </p:spPr>
        <p:txBody>
          <a:bodyPr anchor="ctr"/>
          <a:lstStyle>
            <a:lvl1pPr>
              <a:defRPr sz="2400" kern="0" cap="all" spc="0" baseline="0">
                <a:solidFill>
                  <a:srgbClr val="EA0A8E"/>
                </a:solidFill>
              </a:defRPr>
            </a:lvl1pPr>
          </a:lstStyle>
          <a:p>
            <a:r>
              <a:rPr lang="en-US"/>
              <a:t>Click to add title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257562" y="1451754"/>
            <a:ext cx="4675473" cy="1121230"/>
          </a:xfrm>
          <a:prstGeom prst="rect">
            <a:avLst/>
          </a:prstGeom>
        </p:spPr>
        <p:txBody>
          <a:bodyPr anchor="ctr"/>
          <a:lstStyle>
            <a:lvl1pPr marL="0" indent="0" algn="l">
              <a:lnSpc>
                <a:spcPct val="100000"/>
              </a:lnSpc>
              <a:spcBef>
                <a:spcPts val="0"/>
              </a:spcBef>
              <a:buNone/>
              <a:defRPr sz="1600" kern="0" cap="none" spc="0" baseline="0">
                <a:solidFill>
                  <a:schemeClr val="tx1"/>
                </a:solidFill>
                <a:latin typeface="+mn-lt"/>
              </a:defRPr>
            </a:lvl1pPr>
          </a:lstStyle>
          <a:p>
            <a:pPr lvl="0"/>
            <a:r>
              <a:rPr lang="en-US"/>
              <a:t>Click to add text</a:t>
            </a:r>
          </a:p>
        </p:txBody>
      </p:sp>
      <p:sp>
        <p:nvSpPr>
          <p:cNvPr id="8" name="Picture Placeholder 8">
            <a:extLst>
              <a:ext uri="{FF2B5EF4-FFF2-40B4-BE49-F238E27FC236}">
                <a16:creationId xmlns:a16="http://schemas.microsoft.com/office/drawing/2014/main" id="{74D502DB-30E4-6F2B-8CD5-BFF40577F3D4}"/>
              </a:ext>
            </a:extLst>
          </p:cNvPr>
          <p:cNvSpPr>
            <a:spLocks noGrp="1"/>
          </p:cNvSpPr>
          <p:nvPr>
            <p:ph type="pic" sz="quarter" idx="16" hasCustomPrompt="1"/>
          </p:nvPr>
        </p:nvSpPr>
        <p:spPr>
          <a:xfrm>
            <a:off x="506002" y="1451754"/>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9" name="Text Placeholder 14">
            <a:extLst>
              <a:ext uri="{FF2B5EF4-FFF2-40B4-BE49-F238E27FC236}">
                <a16:creationId xmlns:a16="http://schemas.microsoft.com/office/drawing/2014/main" id="{788561FC-9ACF-05A8-B45D-9920FADB2CF7}"/>
              </a:ext>
            </a:extLst>
          </p:cNvPr>
          <p:cNvSpPr>
            <a:spLocks noGrp="1"/>
          </p:cNvSpPr>
          <p:nvPr>
            <p:ph type="body" sz="quarter" idx="34" hasCustomPrompt="1"/>
          </p:nvPr>
        </p:nvSpPr>
        <p:spPr>
          <a:xfrm>
            <a:off x="2250685" y="2697663"/>
            <a:ext cx="4675473" cy="1121230"/>
          </a:xfrm>
          <a:prstGeom prst="rect">
            <a:avLst/>
          </a:prstGeom>
        </p:spPr>
        <p:txBody>
          <a:bodyPr anchor="ctr"/>
          <a:lstStyle>
            <a:lvl1pPr marL="0" indent="0" algn="l">
              <a:lnSpc>
                <a:spcPct val="100000"/>
              </a:lnSpc>
              <a:spcBef>
                <a:spcPts val="0"/>
              </a:spcBef>
              <a:buNone/>
              <a:defRPr sz="1600" kern="0" cap="none" spc="0" baseline="0">
                <a:solidFill>
                  <a:schemeClr val="tx1"/>
                </a:solidFill>
                <a:latin typeface="+mn-lt"/>
              </a:defRPr>
            </a:lvl1pPr>
          </a:lstStyle>
          <a:p>
            <a:pPr lvl="0"/>
            <a:r>
              <a:rPr lang="en-US"/>
              <a:t>Click to add text</a:t>
            </a:r>
          </a:p>
        </p:txBody>
      </p:sp>
      <p:sp>
        <p:nvSpPr>
          <p:cNvPr id="10" name="Picture Placeholder 8">
            <a:extLst>
              <a:ext uri="{FF2B5EF4-FFF2-40B4-BE49-F238E27FC236}">
                <a16:creationId xmlns:a16="http://schemas.microsoft.com/office/drawing/2014/main" id="{591C71B4-4AF8-0C5A-2352-301E9388AB6B}"/>
              </a:ext>
            </a:extLst>
          </p:cNvPr>
          <p:cNvSpPr>
            <a:spLocks noGrp="1"/>
          </p:cNvSpPr>
          <p:nvPr>
            <p:ph type="pic" sz="quarter" idx="35" hasCustomPrompt="1"/>
          </p:nvPr>
        </p:nvSpPr>
        <p:spPr>
          <a:xfrm>
            <a:off x="499125" y="2697663"/>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12" name="Text Placeholder 14">
            <a:extLst>
              <a:ext uri="{FF2B5EF4-FFF2-40B4-BE49-F238E27FC236}">
                <a16:creationId xmlns:a16="http://schemas.microsoft.com/office/drawing/2014/main" id="{2D1D8454-7235-D035-2E38-E693A3589B69}"/>
              </a:ext>
            </a:extLst>
          </p:cNvPr>
          <p:cNvSpPr>
            <a:spLocks noGrp="1"/>
          </p:cNvSpPr>
          <p:nvPr>
            <p:ph type="body" sz="quarter" idx="36" hasCustomPrompt="1"/>
          </p:nvPr>
        </p:nvSpPr>
        <p:spPr>
          <a:xfrm>
            <a:off x="2250685" y="3943572"/>
            <a:ext cx="4675473" cy="1121230"/>
          </a:xfrm>
          <a:prstGeom prst="rect">
            <a:avLst/>
          </a:prstGeom>
        </p:spPr>
        <p:txBody>
          <a:bodyPr anchor="ctr"/>
          <a:lstStyle>
            <a:lvl1pPr marL="0" indent="0" algn="l">
              <a:lnSpc>
                <a:spcPct val="100000"/>
              </a:lnSpc>
              <a:spcBef>
                <a:spcPts val="0"/>
              </a:spcBef>
              <a:buNone/>
              <a:defRPr sz="1600" kern="0" cap="none" spc="0" baseline="0">
                <a:solidFill>
                  <a:schemeClr val="tx1"/>
                </a:solidFill>
                <a:latin typeface="+mn-lt"/>
              </a:defRPr>
            </a:lvl1pPr>
          </a:lstStyle>
          <a:p>
            <a:pPr lvl="0"/>
            <a:r>
              <a:rPr lang="en-US"/>
              <a:t>Click to add text</a:t>
            </a:r>
          </a:p>
        </p:txBody>
      </p:sp>
      <p:sp>
        <p:nvSpPr>
          <p:cNvPr id="13" name="Picture Placeholder 8">
            <a:extLst>
              <a:ext uri="{FF2B5EF4-FFF2-40B4-BE49-F238E27FC236}">
                <a16:creationId xmlns:a16="http://schemas.microsoft.com/office/drawing/2014/main" id="{C6CD7A07-6EC5-9C60-1D62-E47F4DCA01A3}"/>
              </a:ext>
            </a:extLst>
          </p:cNvPr>
          <p:cNvSpPr>
            <a:spLocks noGrp="1"/>
          </p:cNvSpPr>
          <p:nvPr>
            <p:ph type="pic" sz="quarter" idx="37" hasCustomPrompt="1"/>
          </p:nvPr>
        </p:nvSpPr>
        <p:spPr>
          <a:xfrm>
            <a:off x="499125" y="3943572"/>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14" name="Text Placeholder 14">
            <a:extLst>
              <a:ext uri="{FF2B5EF4-FFF2-40B4-BE49-F238E27FC236}">
                <a16:creationId xmlns:a16="http://schemas.microsoft.com/office/drawing/2014/main" id="{20FA4861-F393-AE16-7069-39A477EAB413}"/>
              </a:ext>
            </a:extLst>
          </p:cNvPr>
          <p:cNvSpPr>
            <a:spLocks noGrp="1"/>
          </p:cNvSpPr>
          <p:nvPr>
            <p:ph type="body" sz="quarter" idx="38" hasCustomPrompt="1"/>
          </p:nvPr>
        </p:nvSpPr>
        <p:spPr>
          <a:xfrm>
            <a:off x="2257562" y="5189481"/>
            <a:ext cx="4675473" cy="1121230"/>
          </a:xfrm>
          <a:prstGeom prst="rect">
            <a:avLst/>
          </a:prstGeom>
        </p:spPr>
        <p:txBody>
          <a:bodyPr anchor="ctr"/>
          <a:lstStyle>
            <a:lvl1pPr marL="0" indent="0" algn="l">
              <a:lnSpc>
                <a:spcPct val="100000"/>
              </a:lnSpc>
              <a:spcBef>
                <a:spcPts val="0"/>
              </a:spcBef>
              <a:buNone/>
              <a:defRPr sz="1600" kern="0" cap="none" spc="0" baseline="0">
                <a:solidFill>
                  <a:schemeClr val="tx1"/>
                </a:solidFill>
                <a:latin typeface="+mn-lt"/>
              </a:defRPr>
            </a:lvl1pPr>
          </a:lstStyle>
          <a:p>
            <a:pPr lvl="0"/>
            <a:r>
              <a:rPr lang="en-US"/>
              <a:t>Click to add text</a:t>
            </a:r>
          </a:p>
        </p:txBody>
      </p:sp>
      <p:sp>
        <p:nvSpPr>
          <p:cNvPr id="15" name="Picture Placeholder 8">
            <a:extLst>
              <a:ext uri="{FF2B5EF4-FFF2-40B4-BE49-F238E27FC236}">
                <a16:creationId xmlns:a16="http://schemas.microsoft.com/office/drawing/2014/main" id="{8256A34E-B6CD-0577-421E-EA5C80CB11C0}"/>
              </a:ext>
            </a:extLst>
          </p:cNvPr>
          <p:cNvSpPr>
            <a:spLocks noGrp="1"/>
          </p:cNvSpPr>
          <p:nvPr>
            <p:ph type="pic" sz="quarter" idx="39" hasCustomPrompt="1"/>
          </p:nvPr>
        </p:nvSpPr>
        <p:spPr>
          <a:xfrm>
            <a:off x="506002" y="5189481"/>
            <a:ext cx="1472150" cy="1121230"/>
          </a:xfrm>
          <a:prstGeom prst="rect">
            <a:avLst/>
          </a:prstGeom>
          <a:ln w="28575">
            <a:solidFill>
              <a:srgbClr val="EA0A8E"/>
            </a:solidFill>
          </a:ln>
        </p:spPr>
        <p:txBody>
          <a:bodyPr/>
          <a:lstStyle>
            <a:lvl1pPr marL="0" indent="0" algn="ctr">
              <a:buNone/>
              <a:defRPr sz="1800"/>
            </a:lvl1pPr>
          </a:lstStyle>
          <a:p>
            <a:r>
              <a:rPr lang="en-US"/>
              <a:t>Click to add photo</a:t>
            </a:r>
          </a:p>
        </p:txBody>
      </p:sp>
      <p:sp>
        <p:nvSpPr>
          <p:cNvPr id="7" name="Picture Placeholder 4">
            <a:extLst>
              <a:ext uri="{FF2B5EF4-FFF2-40B4-BE49-F238E27FC236}">
                <a16:creationId xmlns:a16="http://schemas.microsoft.com/office/drawing/2014/main" id="{C8BF7701-955A-FE16-895E-4F3DD5169D43}"/>
              </a:ext>
            </a:extLst>
          </p:cNvPr>
          <p:cNvSpPr>
            <a:spLocks noGrp="1"/>
          </p:cNvSpPr>
          <p:nvPr>
            <p:ph type="pic" sz="quarter" idx="17"/>
          </p:nvPr>
        </p:nvSpPr>
        <p:spPr>
          <a:xfrm>
            <a:off x="7595086" y="0"/>
            <a:ext cx="4675473" cy="6858000"/>
          </a:xfrm>
        </p:spPr>
        <p:txBody>
          <a:bodyPr/>
          <a:lstStyle/>
          <a:p>
            <a:endParaRPr lang="en-US"/>
          </a:p>
        </p:txBody>
      </p:sp>
    </p:spTree>
    <p:extLst>
      <p:ext uri="{BB962C8B-B14F-4D97-AF65-F5344CB8AC3E}">
        <p14:creationId xmlns:p14="http://schemas.microsoft.com/office/powerpoint/2010/main" val="501359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1B1F36C-8F33-EB70-C189-95AE8F0F29C3}"/>
              </a:ext>
              <a:ext uri="{C183D7F6-B498-43B3-948B-1728B52AA6E4}">
                <adec:decorative xmlns:adec="http://schemas.microsoft.com/office/drawing/2017/decorative" val="1"/>
              </a:ext>
            </a:extLst>
          </p:cNvPr>
          <p:cNvSpPr/>
          <p:nvPr userDrawn="1"/>
        </p:nvSpPr>
        <p:spPr>
          <a:xfrm>
            <a:off x="0" y="3645"/>
            <a:ext cx="12192000" cy="15706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703729" y="4568418"/>
            <a:ext cx="2487706" cy="60966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703729" y="5251328"/>
            <a:ext cx="2487706" cy="905378"/>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4" name="Text Placeholder 10">
            <a:extLst>
              <a:ext uri="{FF2B5EF4-FFF2-40B4-BE49-F238E27FC236}">
                <a16:creationId xmlns:a16="http://schemas.microsoft.com/office/drawing/2014/main" id="{F40E971C-C5B0-3DEB-B0CC-2B701C9E9CC3}"/>
              </a:ext>
            </a:extLst>
          </p:cNvPr>
          <p:cNvSpPr>
            <a:spLocks noGrp="1"/>
          </p:cNvSpPr>
          <p:nvPr>
            <p:ph type="body" sz="quarter" idx="30" hasCustomPrompt="1"/>
          </p:nvPr>
        </p:nvSpPr>
        <p:spPr>
          <a:xfrm>
            <a:off x="3490472" y="4568418"/>
            <a:ext cx="2471057" cy="609664"/>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5" name="Text Placeholder 10">
            <a:extLst>
              <a:ext uri="{FF2B5EF4-FFF2-40B4-BE49-F238E27FC236}">
                <a16:creationId xmlns:a16="http://schemas.microsoft.com/office/drawing/2014/main" id="{B0550661-4800-42B4-1487-C9BCB16A8245}"/>
              </a:ext>
            </a:extLst>
          </p:cNvPr>
          <p:cNvSpPr>
            <a:spLocks noGrp="1"/>
          </p:cNvSpPr>
          <p:nvPr>
            <p:ph type="body" sz="quarter" idx="31" hasCustomPrompt="1"/>
          </p:nvPr>
        </p:nvSpPr>
        <p:spPr>
          <a:xfrm>
            <a:off x="3490472" y="5251328"/>
            <a:ext cx="2471057" cy="905379"/>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6" name="Text Placeholder 10">
            <a:extLst>
              <a:ext uri="{FF2B5EF4-FFF2-40B4-BE49-F238E27FC236}">
                <a16:creationId xmlns:a16="http://schemas.microsoft.com/office/drawing/2014/main" id="{EBC6A8CF-F726-38A2-1524-207D84FEECBE}"/>
              </a:ext>
            </a:extLst>
          </p:cNvPr>
          <p:cNvSpPr>
            <a:spLocks noGrp="1"/>
          </p:cNvSpPr>
          <p:nvPr>
            <p:ph type="body" sz="quarter" idx="32" hasCustomPrompt="1"/>
          </p:nvPr>
        </p:nvSpPr>
        <p:spPr>
          <a:xfrm>
            <a:off x="9014013" y="4568418"/>
            <a:ext cx="2474258" cy="60966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7" name="Text Placeholder 10">
            <a:extLst>
              <a:ext uri="{FF2B5EF4-FFF2-40B4-BE49-F238E27FC236}">
                <a16:creationId xmlns:a16="http://schemas.microsoft.com/office/drawing/2014/main" id="{0DDEB599-A5DB-0593-2426-A1EEAD4DFD43}"/>
              </a:ext>
            </a:extLst>
          </p:cNvPr>
          <p:cNvSpPr>
            <a:spLocks noGrp="1"/>
          </p:cNvSpPr>
          <p:nvPr>
            <p:ph type="body" sz="quarter" idx="33" hasCustomPrompt="1"/>
          </p:nvPr>
        </p:nvSpPr>
        <p:spPr>
          <a:xfrm>
            <a:off x="9014013" y="5251328"/>
            <a:ext cx="2474258" cy="905380"/>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8" name="Text Placeholder 10">
            <a:extLst>
              <a:ext uri="{FF2B5EF4-FFF2-40B4-BE49-F238E27FC236}">
                <a16:creationId xmlns:a16="http://schemas.microsoft.com/office/drawing/2014/main" id="{B76A6744-A69A-C456-8794-2D8A0DC8B7C9}"/>
              </a:ext>
            </a:extLst>
          </p:cNvPr>
          <p:cNvSpPr>
            <a:spLocks noGrp="1"/>
          </p:cNvSpPr>
          <p:nvPr>
            <p:ph type="body" sz="quarter" idx="34" hasCustomPrompt="1"/>
          </p:nvPr>
        </p:nvSpPr>
        <p:spPr>
          <a:xfrm>
            <a:off x="6243919" y="4568418"/>
            <a:ext cx="2487706" cy="609664"/>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9" name="Text Placeholder 10">
            <a:extLst>
              <a:ext uri="{FF2B5EF4-FFF2-40B4-BE49-F238E27FC236}">
                <a16:creationId xmlns:a16="http://schemas.microsoft.com/office/drawing/2014/main" id="{1948043D-4578-D427-7783-F0AB6DAB77EF}"/>
              </a:ext>
            </a:extLst>
          </p:cNvPr>
          <p:cNvSpPr>
            <a:spLocks noGrp="1"/>
          </p:cNvSpPr>
          <p:nvPr>
            <p:ph type="body" sz="quarter" idx="35" hasCustomPrompt="1"/>
          </p:nvPr>
        </p:nvSpPr>
        <p:spPr>
          <a:xfrm>
            <a:off x="6243919" y="5251328"/>
            <a:ext cx="2487706" cy="905379"/>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13" name="Title 1">
            <a:extLst>
              <a:ext uri="{FF2B5EF4-FFF2-40B4-BE49-F238E27FC236}">
                <a16:creationId xmlns:a16="http://schemas.microsoft.com/office/drawing/2014/main" id="{703E02D1-B84E-F036-F417-BC79E993E76C}"/>
              </a:ext>
            </a:extLst>
          </p:cNvPr>
          <p:cNvSpPr>
            <a:spLocks noGrp="1"/>
          </p:cNvSpPr>
          <p:nvPr>
            <p:ph type="title" hasCustomPrompt="1"/>
          </p:nvPr>
        </p:nvSpPr>
        <p:spPr>
          <a:xfrm>
            <a:off x="3473823" y="390548"/>
            <a:ext cx="5257801"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15" name="Picture Placeholder 9">
            <a:extLst>
              <a:ext uri="{FF2B5EF4-FFF2-40B4-BE49-F238E27FC236}">
                <a16:creationId xmlns:a16="http://schemas.microsoft.com/office/drawing/2014/main" id="{CA2FD4AB-1B36-8C24-F93F-7FD838B0D1DD}"/>
              </a:ext>
            </a:extLst>
          </p:cNvPr>
          <p:cNvSpPr>
            <a:spLocks noGrp="1"/>
          </p:cNvSpPr>
          <p:nvPr>
            <p:ph type="pic" sz="quarter" idx="14" hasCustomPrompt="1"/>
          </p:nvPr>
        </p:nvSpPr>
        <p:spPr>
          <a:xfrm>
            <a:off x="897731" y="2149167"/>
            <a:ext cx="2099702" cy="2115227"/>
          </a:xfrm>
          <a:prstGeom prst="rect">
            <a:avLst/>
          </a:prstGeom>
        </p:spPr>
        <p:txBody>
          <a:bodyPr/>
          <a:lstStyle>
            <a:lvl1pPr marL="0" indent="0" algn="ctr">
              <a:buNone/>
              <a:defRPr/>
            </a:lvl1pPr>
          </a:lstStyle>
          <a:p>
            <a:r>
              <a:rPr lang="en-US"/>
              <a:t>Click to add photo</a:t>
            </a:r>
          </a:p>
        </p:txBody>
      </p:sp>
      <p:sp>
        <p:nvSpPr>
          <p:cNvPr id="16" name="Rectangle 15">
            <a:extLst>
              <a:ext uri="{FF2B5EF4-FFF2-40B4-BE49-F238E27FC236}">
                <a16:creationId xmlns:a16="http://schemas.microsoft.com/office/drawing/2014/main" id="{49776273-969C-285F-5837-BA3D31928764}"/>
              </a:ext>
              <a:ext uri="{C183D7F6-B498-43B3-948B-1728B52AA6E4}">
                <adec:decorative xmlns:adec="http://schemas.microsoft.com/office/drawing/2017/decorative" val="1"/>
              </a:ext>
            </a:extLst>
          </p:cNvPr>
          <p:cNvSpPr/>
          <p:nvPr userDrawn="1"/>
        </p:nvSpPr>
        <p:spPr>
          <a:xfrm>
            <a:off x="703729"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9">
            <a:extLst>
              <a:ext uri="{FF2B5EF4-FFF2-40B4-BE49-F238E27FC236}">
                <a16:creationId xmlns:a16="http://schemas.microsoft.com/office/drawing/2014/main" id="{A84B5DDE-5FB3-0FDD-1E9B-DA829DDC16F8}"/>
              </a:ext>
            </a:extLst>
          </p:cNvPr>
          <p:cNvSpPr>
            <a:spLocks noGrp="1"/>
          </p:cNvSpPr>
          <p:nvPr>
            <p:ph type="pic" sz="quarter" idx="20" hasCustomPrompt="1"/>
          </p:nvPr>
        </p:nvSpPr>
        <p:spPr>
          <a:xfrm>
            <a:off x="3667826" y="2149167"/>
            <a:ext cx="2099702" cy="2115227"/>
          </a:xfrm>
          <a:prstGeom prst="rect">
            <a:avLst/>
          </a:prstGeom>
        </p:spPr>
        <p:txBody>
          <a:bodyPr/>
          <a:lstStyle>
            <a:lvl1pPr marL="0" indent="0" algn="ctr">
              <a:buNone/>
              <a:defRPr/>
            </a:lvl1pPr>
          </a:lstStyle>
          <a:p>
            <a:r>
              <a:rPr lang="en-US"/>
              <a:t>Click to add photo</a:t>
            </a:r>
          </a:p>
        </p:txBody>
      </p:sp>
      <p:sp>
        <p:nvSpPr>
          <p:cNvPr id="19" name="Rectangle 18">
            <a:extLst>
              <a:ext uri="{FF2B5EF4-FFF2-40B4-BE49-F238E27FC236}">
                <a16:creationId xmlns:a16="http://schemas.microsoft.com/office/drawing/2014/main" id="{1442E6FF-81B1-4F17-74D2-B770C59ABE19}"/>
              </a:ext>
              <a:ext uri="{C183D7F6-B498-43B3-948B-1728B52AA6E4}">
                <adec:decorative xmlns:adec="http://schemas.microsoft.com/office/drawing/2017/decorative" val="1"/>
              </a:ext>
            </a:extLst>
          </p:cNvPr>
          <p:cNvSpPr/>
          <p:nvPr userDrawn="1"/>
        </p:nvSpPr>
        <p:spPr>
          <a:xfrm>
            <a:off x="3473824"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9">
            <a:extLst>
              <a:ext uri="{FF2B5EF4-FFF2-40B4-BE49-F238E27FC236}">
                <a16:creationId xmlns:a16="http://schemas.microsoft.com/office/drawing/2014/main" id="{768AF66B-A4F1-5098-29FD-7BCD1B065079}"/>
              </a:ext>
            </a:extLst>
          </p:cNvPr>
          <p:cNvSpPr>
            <a:spLocks noGrp="1"/>
          </p:cNvSpPr>
          <p:nvPr>
            <p:ph type="pic" sz="quarter" idx="21" hasCustomPrompt="1"/>
          </p:nvPr>
        </p:nvSpPr>
        <p:spPr>
          <a:xfrm>
            <a:off x="6437921" y="2149167"/>
            <a:ext cx="2099702" cy="2115227"/>
          </a:xfrm>
          <a:prstGeom prst="rect">
            <a:avLst/>
          </a:prstGeom>
        </p:spPr>
        <p:txBody>
          <a:bodyPr/>
          <a:lstStyle>
            <a:lvl1pPr marL="0" indent="0" algn="ctr">
              <a:buNone/>
              <a:defRPr/>
            </a:lvl1pPr>
          </a:lstStyle>
          <a:p>
            <a:r>
              <a:rPr lang="en-US"/>
              <a:t>Click to add photo</a:t>
            </a:r>
          </a:p>
        </p:txBody>
      </p:sp>
      <p:sp>
        <p:nvSpPr>
          <p:cNvPr id="21" name="Rectangle 20">
            <a:extLst>
              <a:ext uri="{FF2B5EF4-FFF2-40B4-BE49-F238E27FC236}">
                <a16:creationId xmlns:a16="http://schemas.microsoft.com/office/drawing/2014/main" id="{17F392F3-B186-BFAB-8628-7F8A42325835}"/>
              </a:ext>
              <a:ext uri="{C183D7F6-B498-43B3-948B-1728B52AA6E4}">
                <adec:decorative xmlns:adec="http://schemas.microsoft.com/office/drawing/2017/decorative" val="1"/>
              </a:ext>
            </a:extLst>
          </p:cNvPr>
          <p:cNvSpPr/>
          <p:nvPr userDrawn="1"/>
        </p:nvSpPr>
        <p:spPr>
          <a:xfrm>
            <a:off x="6243919"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926E71-5449-145C-ECD9-E5F3C51D9D1A}"/>
              </a:ext>
              <a:ext uri="{C183D7F6-B498-43B3-948B-1728B52AA6E4}">
                <adec:decorative xmlns:adec="http://schemas.microsoft.com/office/drawing/2017/decorative" val="1"/>
              </a:ext>
            </a:extLst>
          </p:cNvPr>
          <p:cNvSpPr/>
          <p:nvPr userDrawn="1"/>
        </p:nvSpPr>
        <p:spPr>
          <a:xfrm>
            <a:off x="9014014"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9">
            <a:extLst>
              <a:ext uri="{FF2B5EF4-FFF2-40B4-BE49-F238E27FC236}">
                <a16:creationId xmlns:a16="http://schemas.microsoft.com/office/drawing/2014/main" id="{7D79739D-047C-F147-BBAE-CE396730678F}"/>
              </a:ext>
            </a:extLst>
          </p:cNvPr>
          <p:cNvSpPr>
            <a:spLocks noGrp="1"/>
          </p:cNvSpPr>
          <p:nvPr>
            <p:ph type="pic" sz="quarter" idx="22" hasCustomPrompt="1"/>
          </p:nvPr>
        </p:nvSpPr>
        <p:spPr>
          <a:xfrm>
            <a:off x="9208016" y="2149167"/>
            <a:ext cx="2099702" cy="2115227"/>
          </a:xfrm>
          <a:prstGeom prst="rect">
            <a:avLst/>
          </a:prstGeom>
        </p:spPr>
        <p:txBody>
          <a:bodyPr/>
          <a:lstStyle>
            <a:lvl1pPr marL="0" indent="0" algn="ctr">
              <a:buNone/>
              <a:defRPr/>
            </a:lvl1pPr>
          </a:lstStyle>
          <a:p>
            <a:r>
              <a:rPr lang="en-US"/>
              <a:t>Click to add photo</a:t>
            </a:r>
          </a:p>
        </p:txBody>
      </p:sp>
      <p:pic>
        <p:nvPicPr>
          <p:cNvPr id="10" name="Picture 9">
            <a:extLst>
              <a:ext uri="{FF2B5EF4-FFF2-40B4-BE49-F238E27FC236}">
                <a16:creationId xmlns:a16="http://schemas.microsoft.com/office/drawing/2014/main" id="{CDD1E0B1-2329-B247-AD97-4539CE29F3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8930" y="6216642"/>
            <a:ext cx="1803912" cy="391547"/>
          </a:xfrm>
          <a:prstGeom prst="rect">
            <a:avLst/>
          </a:prstGeom>
        </p:spPr>
      </p:pic>
      <p:pic>
        <p:nvPicPr>
          <p:cNvPr id="11" name="Picture 10">
            <a:extLst>
              <a:ext uri="{FF2B5EF4-FFF2-40B4-BE49-F238E27FC236}">
                <a16:creationId xmlns:a16="http://schemas.microsoft.com/office/drawing/2014/main" id="{220281C7-BB8D-50E0-469E-F39C702353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78024" y="6149620"/>
            <a:ext cx="1814598" cy="643284"/>
          </a:xfrm>
          <a:prstGeom prst="rect">
            <a:avLst/>
          </a:prstGeom>
        </p:spPr>
      </p:pic>
    </p:spTree>
    <p:extLst>
      <p:ext uri="{BB962C8B-B14F-4D97-AF65-F5344CB8AC3E}">
        <p14:creationId xmlns:p14="http://schemas.microsoft.com/office/powerpoint/2010/main" val="444314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480B197F-91EA-91EF-9D95-8F2CD6C22E02}"/>
              </a:ext>
            </a:extLst>
          </p:cNvPr>
          <p:cNvSpPr>
            <a:spLocks noGrp="1"/>
          </p:cNvSpPr>
          <p:nvPr>
            <p:ph type="pic" sz="quarter" idx="17"/>
          </p:nvPr>
        </p:nvSpPr>
        <p:spPr>
          <a:xfrm>
            <a:off x="0" y="-121299"/>
            <a:ext cx="12270559" cy="1673431"/>
          </a:xfrm>
        </p:spPr>
        <p:txBody>
          <a:bodyPr/>
          <a:lstStyle/>
          <a:p>
            <a:endParaRPr lang="en-US"/>
          </a:p>
        </p:txBody>
      </p:sp>
      <p:sp>
        <p:nvSpPr>
          <p:cNvPr id="3" name="Rectangle 2">
            <a:extLst>
              <a:ext uri="{FF2B5EF4-FFF2-40B4-BE49-F238E27FC236}">
                <a16:creationId xmlns:a16="http://schemas.microsoft.com/office/drawing/2014/main" id="{7CEA0FF5-89E1-67B6-74AF-D33AB0933DAF}"/>
              </a:ext>
            </a:extLst>
          </p:cNvPr>
          <p:cNvSpPr/>
          <p:nvPr userDrawn="1"/>
        </p:nvSpPr>
        <p:spPr>
          <a:xfrm>
            <a:off x="1" y="-7084"/>
            <a:ext cx="12188858" cy="1593288"/>
          </a:xfrm>
          <a:prstGeom prst="rect">
            <a:avLst/>
          </a:prstGeom>
          <a:solidFill>
            <a:srgbClr val="00206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0">
            <a:extLst>
              <a:ext uri="{FF2B5EF4-FFF2-40B4-BE49-F238E27FC236}">
                <a16:creationId xmlns:a16="http://schemas.microsoft.com/office/drawing/2014/main" id="{1DB1BABC-0DD7-4226-DC64-F04020D9AEAC}"/>
              </a:ext>
            </a:extLst>
          </p:cNvPr>
          <p:cNvSpPr>
            <a:spLocks noGrp="1"/>
          </p:cNvSpPr>
          <p:nvPr>
            <p:ph type="body" sz="quarter" idx="16" hasCustomPrompt="1"/>
          </p:nvPr>
        </p:nvSpPr>
        <p:spPr>
          <a:xfrm>
            <a:off x="703729" y="4568418"/>
            <a:ext cx="2487706" cy="60966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5" name="Text Placeholder 10">
            <a:extLst>
              <a:ext uri="{FF2B5EF4-FFF2-40B4-BE49-F238E27FC236}">
                <a16:creationId xmlns:a16="http://schemas.microsoft.com/office/drawing/2014/main" id="{381050FD-8D48-2DF2-B4D5-27D0060A632C}"/>
              </a:ext>
            </a:extLst>
          </p:cNvPr>
          <p:cNvSpPr>
            <a:spLocks noGrp="1"/>
          </p:cNvSpPr>
          <p:nvPr>
            <p:ph type="body" sz="quarter" idx="26" hasCustomPrompt="1"/>
          </p:nvPr>
        </p:nvSpPr>
        <p:spPr>
          <a:xfrm>
            <a:off x="703729" y="5251328"/>
            <a:ext cx="2487706" cy="905378"/>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7" name="Text Placeholder 10">
            <a:extLst>
              <a:ext uri="{FF2B5EF4-FFF2-40B4-BE49-F238E27FC236}">
                <a16:creationId xmlns:a16="http://schemas.microsoft.com/office/drawing/2014/main" id="{E0D92933-A6A0-B6C6-CF7E-60364B332ED9}"/>
              </a:ext>
            </a:extLst>
          </p:cNvPr>
          <p:cNvSpPr>
            <a:spLocks noGrp="1"/>
          </p:cNvSpPr>
          <p:nvPr>
            <p:ph type="body" sz="quarter" idx="30" hasCustomPrompt="1"/>
          </p:nvPr>
        </p:nvSpPr>
        <p:spPr>
          <a:xfrm>
            <a:off x="3490472" y="4568418"/>
            <a:ext cx="2471057" cy="609664"/>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9B1A60DD-DD0C-5702-537E-7A11098028C8}"/>
              </a:ext>
            </a:extLst>
          </p:cNvPr>
          <p:cNvSpPr>
            <a:spLocks noGrp="1"/>
          </p:cNvSpPr>
          <p:nvPr>
            <p:ph type="body" sz="quarter" idx="31" hasCustomPrompt="1"/>
          </p:nvPr>
        </p:nvSpPr>
        <p:spPr>
          <a:xfrm>
            <a:off x="3490472" y="5251328"/>
            <a:ext cx="2471057" cy="905379"/>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9" name="Text Placeholder 10">
            <a:extLst>
              <a:ext uri="{FF2B5EF4-FFF2-40B4-BE49-F238E27FC236}">
                <a16:creationId xmlns:a16="http://schemas.microsoft.com/office/drawing/2014/main" id="{E44EC40E-993F-C9B2-9185-63185C906133}"/>
              </a:ext>
            </a:extLst>
          </p:cNvPr>
          <p:cNvSpPr>
            <a:spLocks noGrp="1"/>
          </p:cNvSpPr>
          <p:nvPr>
            <p:ph type="body" sz="quarter" idx="32" hasCustomPrompt="1"/>
          </p:nvPr>
        </p:nvSpPr>
        <p:spPr>
          <a:xfrm>
            <a:off x="9014013" y="4568418"/>
            <a:ext cx="2474258" cy="60966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E57B785C-8C5F-9E36-7FD4-8BE6AB85C365}"/>
              </a:ext>
            </a:extLst>
          </p:cNvPr>
          <p:cNvSpPr>
            <a:spLocks noGrp="1"/>
          </p:cNvSpPr>
          <p:nvPr>
            <p:ph type="body" sz="quarter" idx="33" hasCustomPrompt="1"/>
          </p:nvPr>
        </p:nvSpPr>
        <p:spPr>
          <a:xfrm>
            <a:off x="9014013" y="5251328"/>
            <a:ext cx="2474258" cy="905380"/>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0B8DCB82-EBD9-FCE8-4D4E-3393FDE85FE0}"/>
              </a:ext>
            </a:extLst>
          </p:cNvPr>
          <p:cNvSpPr>
            <a:spLocks noGrp="1"/>
          </p:cNvSpPr>
          <p:nvPr>
            <p:ph type="body" sz="quarter" idx="34" hasCustomPrompt="1"/>
          </p:nvPr>
        </p:nvSpPr>
        <p:spPr>
          <a:xfrm>
            <a:off x="6243919" y="4568418"/>
            <a:ext cx="2487706" cy="609664"/>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C884A38E-EFC1-C1F0-77C0-3CB85B22CE55}"/>
              </a:ext>
            </a:extLst>
          </p:cNvPr>
          <p:cNvSpPr>
            <a:spLocks noGrp="1"/>
          </p:cNvSpPr>
          <p:nvPr>
            <p:ph type="body" sz="quarter" idx="35" hasCustomPrompt="1"/>
          </p:nvPr>
        </p:nvSpPr>
        <p:spPr>
          <a:xfrm>
            <a:off x="6243919" y="5251328"/>
            <a:ext cx="2487706" cy="905379"/>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16" name="Picture Placeholder 9">
            <a:extLst>
              <a:ext uri="{FF2B5EF4-FFF2-40B4-BE49-F238E27FC236}">
                <a16:creationId xmlns:a16="http://schemas.microsoft.com/office/drawing/2014/main" id="{D20901CE-363F-3EE6-1031-0E7F317E3EE1}"/>
              </a:ext>
            </a:extLst>
          </p:cNvPr>
          <p:cNvSpPr>
            <a:spLocks noGrp="1"/>
          </p:cNvSpPr>
          <p:nvPr>
            <p:ph type="pic" sz="quarter" idx="14" hasCustomPrompt="1"/>
          </p:nvPr>
        </p:nvSpPr>
        <p:spPr>
          <a:xfrm>
            <a:off x="897731" y="2149167"/>
            <a:ext cx="2099702" cy="2115227"/>
          </a:xfrm>
          <a:prstGeom prst="rect">
            <a:avLst/>
          </a:prstGeom>
        </p:spPr>
        <p:txBody>
          <a:bodyPr/>
          <a:lstStyle>
            <a:lvl1pPr marL="0" indent="0" algn="ctr">
              <a:buNone/>
              <a:defRPr/>
            </a:lvl1pPr>
          </a:lstStyle>
          <a:p>
            <a:r>
              <a:rPr lang="en-US"/>
              <a:t>Click to add photo</a:t>
            </a:r>
          </a:p>
        </p:txBody>
      </p:sp>
      <p:sp>
        <p:nvSpPr>
          <p:cNvPr id="22" name="Rectangle 21">
            <a:extLst>
              <a:ext uri="{FF2B5EF4-FFF2-40B4-BE49-F238E27FC236}">
                <a16:creationId xmlns:a16="http://schemas.microsoft.com/office/drawing/2014/main" id="{4EA52643-495D-081F-2C27-A7EC4C895223}"/>
              </a:ext>
              <a:ext uri="{C183D7F6-B498-43B3-948B-1728B52AA6E4}">
                <adec:decorative xmlns:adec="http://schemas.microsoft.com/office/drawing/2017/decorative" val="1"/>
              </a:ext>
            </a:extLst>
          </p:cNvPr>
          <p:cNvSpPr/>
          <p:nvPr userDrawn="1"/>
        </p:nvSpPr>
        <p:spPr>
          <a:xfrm>
            <a:off x="703729"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9">
            <a:extLst>
              <a:ext uri="{FF2B5EF4-FFF2-40B4-BE49-F238E27FC236}">
                <a16:creationId xmlns:a16="http://schemas.microsoft.com/office/drawing/2014/main" id="{48405BDA-77AD-F26E-5FDA-5150B08EB379}"/>
              </a:ext>
            </a:extLst>
          </p:cNvPr>
          <p:cNvSpPr>
            <a:spLocks noGrp="1"/>
          </p:cNvSpPr>
          <p:nvPr>
            <p:ph type="pic" sz="quarter" idx="20" hasCustomPrompt="1"/>
          </p:nvPr>
        </p:nvSpPr>
        <p:spPr>
          <a:xfrm>
            <a:off x="3667826" y="2149167"/>
            <a:ext cx="2099702" cy="2115227"/>
          </a:xfrm>
          <a:prstGeom prst="rect">
            <a:avLst/>
          </a:prstGeom>
        </p:spPr>
        <p:txBody>
          <a:bodyPr/>
          <a:lstStyle>
            <a:lvl1pPr marL="0" indent="0" algn="ctr">
              <a:buNone/>
              <a:defRPr/>
            </a:lvl1pPr>
          </a:lstStyle>
          <a:p>
            <a:r>
              <a:rPr lang="en-US"/>
              <a:t>Click to add photo</a:t>
            </a:r>
          </a:p>
        </p:txBody>
      </p:sp>
      <p:sp>
        <p:nvSpPr>
          <p:cNvPr id="32" name="Rectangle 31">
            <a:extLst>
              <a:ext uri="{FF2B5EF4-FFF2-40B4-BE49-F238E27FC236}">
                <a16:creationId xmlns:a16="http://schemas.microsoft.com/office/drawing/2014/main" id="{63007EFB-D59B-3A97-058B-0B7CC97ABE8C}"/>
              </a:ext>
              <a:ext uri="{C183D7F6-B498-43B3-948B-1728B52AA6E4}">
                <adec:decorative xmlns:adec="http://schemas.microsoft.com/office/drawing/2017/decorative" val="1"/>
              </a:ext>
            </a:extLst>
          </p:cNvPr>
          <p:cNvSpPr/>
          <p:nvPr userDrawn="1"/>
        </p:nvSpPr>
        <p:spPr>
          <a:xfrm>
            <a:off x="3473824"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9">
            <a:extLst>
              <a:ext uri="{FF2B5EF4-FFF2-40B4-BE49-F238E27FC236}">
                <a16:creationId xmlns:a16="http://schemas.microsoft.com/office/drawing/2014/main" id="{DBBCF970-48BD-A675-BB3B-0FD559D8C0BA}"/>
              </a:ext>
            </a:extLst>
          </p:cNvPr>
          <p:cNvSpPr>
            <a:spLocks noGrp="1"/>
          </p:cNvSpPr>
          <p:nvPr>
            <p:ph type="pic" sz="quarter" idx="21" hasCustomPrompt="1"/>
          </p:nvPr>
        </p:nvSpPr>
        <p:spPr>
          <a:xfrm>
            <a:off x="6437921" y="2149167"/>
            <a:ext cx="2099702" cy="2115227"/>
          </a:xfrm>
          <a:prstGeom prst="rect">
            <a:avLst/>
          </a:prstGeom>
        </p:spPr>
        <p:txBody>
          <a:bodyPr/>
          <a:lstStyle>
            <a:lvl1pPr marL="0" indent="0" algn="ctr">
              <a:buNone/>
              <a:defRPr/>
            </a:lvl1pPr>
          </a:lstStyle>
          <a:p>
            <a:r>
              <a:rPr lang="en-US"/>
              <a:t>Click to add photo</a:t>
            </a:r>
          </a:p>
        </p:txBody>
      </p:sp>
      <p:sp>
        <p:nvSpPr>
          <p:cNvPr id="34" name="Rectangle 33">
            <a:extLst>
              <a:ext uri="{FF2B5EF4-FFF2-40B4-BE49-F238E27FC236}">
                <a16:creationId xmlns:a16="http://schemas.microsoft.com/office/drawing/2014/main" id="{BB1651F8-5E8F-C248-B737-6105AD8E15AD}"/>
              </a:ext>
              <a:ext uri="{C183D7F6-B498-43B3-948B-1728B52AA6E4}">
                <adec:decorative xmlns:adec="http://schemas.microsoft.com/office/drawing/2017/decorative" val="1"/>
              </a:ext>
            </a:extLst>
          </p:cNvPr>
          <p:cNvSpPr/>
          <p:nvPr userDrawn="1"/>
        </p:nvSpPr>
        <p:spPr>
          <a:xfrm>
            <a:off x="6243919"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74D1239-0BE9-0616-91C5-1A44CFDFE932}"/>
              </a:ext>
              <a:ext uri="{C183D7F6-B498-43B3-948B-1728B52AA6E4}">
                <adec:decorative xmlns:adec="http://schemas.microsoft.com/office/drawing/2017/decorative" val="1"/>
              </a:ext>
            </a:extLst>
          </p:cNvPr>
          <p:cNvSpPr/>
          <p:nvPr userDrawn="1"/>
        </p:nvSpPr>
        <p:spPr>
          <a:xfrm>
            <a:off x="9014014" y="1961180"/>
            <a:ext cx="2487706" cy="2491201"/>
          </a:xfrm>
          <a:prstGeom prst="rect">
            <a:avLst/>
          </a:prstGeom>
          <a:noFill/>
          <a:ln w="28575">
            <a:solidFill>
              <a:srgbClr val="EA0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9">
            <a:extLst>
              <a:ext uri="{FF2B5EF4-FFF2-40B4-BE49-F238E27FC236}">
                <a16:creationId xmlns:a16="http://schemas.microsoft.com/office/drawing/2014/main" id="{D20C3275-D25D-3E91-1C6D-E04B54687DE7}"/>
              </a:ext>
            </a:extLst>
          </p:cNvPr>
          <p:cNvSpPr>
            <a:spLocks noGrp="1"/>
          </p:cNvSpPr>
          <p:nvPr>
            <p:ph type="pic" sz="quarter" idx="22" hasCustomPrompt="1"/>
          </p:nvPr>
        </p:nvSpPr>
        <p:spPr>
          <a:xfrm>
            <a:off x="9208016" y="2149167"/>
            <a:ext cx="2099702" cy="2115227"/>
          </a:xfrm>
          <a:prstGeom prst="rect">
            <a:avLst/>
          </a:prstGeom>
        </p:spPr>
        <p:txBody>
          <a:bodyPr/>
          <a:lstStyle>
            <a:lvl1pPr marL="0" indent="0" algn="ctr">
              <a:buNone/>
              <a:defRPr/>
            </a:lvl1pPr>
          </a:lstStyle>
          <a:p>
            <a:r>
              <a:rPr lang="en-US"/>
              <a:t>Click to add photo</a:t>
            </a:r>
          </a:p>
        </p:txBody>
      </p:sp>
      <p:sp>
        <p:nvSpPr>
          <p:cNvPr id="41" name="Title 1">
            <a:extLst>
              <a:ext uri="{FF2B5EF4-FFF2-40B4-BE49-F238E27FC236}">
                <a16:creationId xmlns:a16="http://schemas.microsoft.com/office/drawing/2014/main" id="{8AF0666A-1FBC-394B-01EE-F37710B704A4}"/>
              </a:ext>
            </a:extLst>
          </p:cNvPr>
          <p:cNvSpPr>
            <a:spLocks noGrp="1"/>
          </p:cNvSpPr>
          <p:nvPr>
            <p:ph type="title" hasCustomPrompt="1"/>
          </p:nvPr>
        </p:nvSpPr>
        <p:spPr>
          <a:xfrm>
            <a:off x="3473823" y="390548"/>
            <a:ext cx="5257801"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14" name="Picture 13">
            <a:extLst>
              <a:ext uri="{FF2B5EF4-FFF2-40B4-BE49-F238E27FC236}">
                <a16:creationId xmlns:a16="http://schemas.microsoft.com/office/drawing/2014/main" id="{97B54480-33D9-B130-87CF-169F9B2398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8930" y="6216642"/>
            <a:ext cx="1803912" cy="391547"/>
          </a:xfrm>
          <a:prstGeom prst="rect">
            <a:avLst/>
          </a:prstGeom>
        </p:spPr>
      </p:pic>
      <p:pic>
        <p:nvPicPr>
          <p:cNvPr id="15" name="Picture 14">
            <a:extLst>
              <a:ext uri="{FF2B5EF4-FFF2-40B4-BE49-F238E27FC236}">
                <a16:creationId xmlns:a16="http://schemas.microsoft.com/office/drawing/2014/main" id="{C5FA96A2-E2F8-3F14-54D5-21E250E15A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78024" y="6149620"/>
            <a:ext cx="1814598" cy="643284"/>
          </a:xfrm>
          <a:prstGeom prst="rect">
            <a:avLst/>
          </a:prstGeom>
        </p:spPr>
      </p:pic>
    </p:spTree>
    <p:extLst>
      <p:ext uri="{BB962C8B-B14F-4D97-AF65-F5344CB8AC3E}">
        <p14:creationId xmlns:p14="http://schemas.microsoft.com/office/powerpoint/2010/main" val="1268357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3644"/>
            <a:ext cx="12192000" cy="21705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758489F-F03F-005D-CB51-E60074E54862}"/>
              </a:ext>
            </a:extLst>
          </p:cNvPr>
          <p:cNvSpPr>
            <a:spLocks noGrp="1"/>
          </p:cNvSpPr>
          <p:nvPr>
            <p:ph type="title" hasCustomPrompt="1"/>
          </p:nvPr>
        </p:nvSpPr>
        <p:spPr>
          <a:xfrm>
            <a:off x="3979682" y="768567"/>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sp>
        <p:nvSpPr>
          <p:cNvPr id="11" name="Text Placeholder 10">
            <a:extLst>
              <a:ext uri="{FF2B5EF4-FFF2-40B4-BE49-F238E27FC236}">
                <a16:creationId xmlns:a16="http://schemas.microsoft.com/office/drawing/2014/main" id="{783DB10E-A558-B92C-929C-63713EC7493D}"/>
              </a:ext>
            </a:extLst>
          </p:cNvPr>
          <p:cNvSpPr>
            <a:spLocks noGrp="1"/>
          </p:cNvSpPr>
          <p:nvPr>
            <p:ph type="body" sz="quarter" idx="21" hasCustomPrompt="1"/>
          </p:nvPr>
        </p:nvSpPr>
        <p:spPr>
          <a:xfrm>
            <a:off x="1100833" y="2853184"/>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2" name="Text Placeholder 10">
            <a:extLst>
              <a:ext uri="{FF2B5EF4-FFF2-40B4-BE49-F238E27FC236}">
                <a16:creationId xmlns:a16="http://schemas.microsoft.com/office/drawing/2014/main" id="{826997DD-6270-4CB1-33A9-07869E290753}"/>
              </a:ext>
            </a:extLst>
          </p:cNvPr>
          <p:cNvSpPr>
            <a:spLocks noGrp="1"/>
          </p:cNvSpPr>
          <p:nvPr>
            <p:ph type="body" sz="quarter" idx="27" hasCustomPrompt="1"/>
          </p:nvPr>
        </p:nvSpPr>
        <p:spPr>
          <a:xfrm>
            <a:off x="4060874" y="2853184"/>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3" name="Text Placeholder 10">
            <a:extLst>
              <a:ext uri="{FF2B5EF4-FFF2-40B4-BE49-F238E27FC236}">
                <a16:creationId xmlns:a16="http://schemas.microsoft.com/office/drawing/2014/main" id="{94BABECA-6165-B6FD-B1B1-E80CDAECCCB1}"/>
              </a:ext>
            </a:extLst>
          </p:cNvPr>
          <p:cNvSpPr>
            <a:spLocks noGrp="1"/>
          </p:cNvSpPr>
          <p:nvPr>
            <p:ph type="body" sz="quarter" idx="28" hasCustomPrompt="1"/>
          </p:nvPr>
        </p:nvSpPr>
        <p:spPr>
          <a:xfrm>
            <a:off x="6987702" y="2853184"/>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4" name="Text Placeholder 10">
            <a:extLst>
              <a:ext uri="{FF2B5EF4-FFF2-40B4-BE49-F238E27FC236}">
                <a16:creationId xmlns:a16="http://schemas.microsoft.com/office/drawing/2014/main" id="{C1B7A596-36FE-2CA9-A578-16432CDD9B91}"/>
              </a:ext>
            </a:extLst>
          </p:cNvPr>
          <p:cNvSpPr>
            <a:spLocks noGrp="1"/>
          </p:cNvSpPr>
          <p:nvPr>
            <p:ph type="body" sz="quarter" idx="29" hasCustomPrompt="1"/>
          </p:nvPr>
        </p:nvSpPr>
        <p:spPr>
          <a:xfrm>
            <a:off x="9879382" y="2853184"/>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15" name="Text Placeholder 10">
            <a:extLst>
              <a:ext uri="{FF2B5EF4-FFF2-40B4-BE49-F238E27FC236}">
                <a16:creationId xmlns:a16="http://schemas.microsoft.com/office/drawing/2014/main" id="{139ACDC2-46B8-BA4C-A180-A28D69053E35}"/>
              </a:ext>
            </a:extLst>
          </p:cNvPr>
          <p:cNvSpPr>
            <a:spLocks noGrp="1"/>
          </p:cNvSpPr>
          <p:nvPr>
            <p:ph type="body" sz="quarter" idx="16" hasCustomPrompt="1"/>
          </p:nvPr>
        </p:nvSpPr>
        <p:spPr>
          <a:xfrm>
            <a:off x="510458" y="429781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6" name="Text Placeholder 10">
            <a:extLst>
              <a:ext uri="{FF2B5EF4-FFF2-40B4-BE49-F238E27FC236}">
                <a16:creationId xmlns:a16="http://schemas.microsoft.com/office/drawing/2014/main" id="{A148CFAA-6AD6-2125-6A32-BA0D00659D44}"/>
              </a:ext>
            </a:extLst>
          </p:cNvPr>
          <p:cNvSpPr>
            <a:spLocks noGrp="1"/>
          </p:cNvSpPr>
          <p:nvPr>
            <p:ph type="body" sz="quarter" idx="26" hasCustomPrompt="1"/>
          </p:nvPr>
        </p:nvSpPr>
        <p:spPr>
          <a:xfrm>
            <a:off x="510458" y="4930455"/>
            <a:ext cx="2381574" cy="905378"/>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0385CC94-6887-5D5A-3103-5D6842B0BE48}"/>
              </a:ext>
            </a:extLst>
          </p:cNvPr>
          <p:cNvSpPr>
            <a:spLocks noGrp="1"/>
          </p:cNvSpPr>
          <p:nvPr>
            <p:ph type="body" sz="quarter" idx="30" hasCustomPrompt="1"/>
          </p:nvPr>
        </p:nvSpPr>
        <p:spPr>
          <a:xfrm>
            <a:off x="3481472" y="427755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2DBE3BD3-4033-23D8-E734-DFE6D1601458}"/>
              </a:ext>
            </a:extLst>
          </p:cNvPr>
          <p:cNvSpPr>
            <a:spLocks noGrp="1"/>
          </p:cNvSpPr>
          <p:nvPr>
            <p:ph type="body" sz="quarter" idx="31" hasCustomPrompt="1"/>
          </p:nvPr>
        </p:nvSpPr>
        <p:spPr>
          <a:xfrm>
            <a:off x="3481472" y="4910195"/>
            <a:ext cx="2381574" cy="905378"/>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56331089-DEEE-ED51-5CA6-D9AA0137E246}"/>
              </a:ext>
            </a:extLst>
          </p:cNvPr>
          <p:cNvSpPr>
            <a:spLocks noGrp="1"/>
          </p:cNvSpPr>
          <p:nvPr>
            <p:ph type="body" sz="quarter" idx="32" hasCustomPrompt="1"/>
          </p:nvPr>
        </p:nvSpPr>
        <p:spPr>
          <a:xfrm>
            <a:off x="9299968" y="427755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21" name="Text Placeholder 10">
            <a:extLst>
              <a:ext uri="{FF2B5EF4-FFF2-40B4-BE49-F238E27FC236}">
                <a16:creationId xmlns:a16="http://schemas.microsoft.com/office/drawing/2014/main" id="{EC97A03B-B6F5-C184-28DB-E3F7754B25AB}"/>
              </a:ext>
            </a:extLst>
          </p:cNvPr>
          <p:cNvSpPr>
            <a:spLocks noGrp="1"/>
          </p:cNvSpPr>
          <p:nvPr>
            <p:ph type="body" sz="quarter" idx="33" hasCustomPrompt="1"/>
          </p:nvPr>
        </p:nvSpPr>
        <p:spPr>
          <a:xfrm>
            <a:off x="9299968" y="4910195"/>
            <a:ext cx="2381574" cy="905378"/>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22" name="Text Placeholder 10">
            <a:extLst>
              <a:ext uri="{FF2B5EF4-FFF2-40B4-BE49-F238E27FC236}">
                <a16:creationId xmlns:a16="http://schemas.microsoft.com/office/drawing/2014/main" id="{4D324BE8-8416-403D-5BBB-0ADD8C892DAA}"/>
              </a:ext>
            </a:extLst>
          </p:cNvPr>
          <p:cNvSpPr>
            <a:spLocks noGrp="1"/>
          </p:cNvSpPr>
          <p:nvPr>
            <p:ph type="body" sz="quarter" idx="34" hasCustomPrompt="1"/>
          </p:nvPr>
        </p:nvSpPr>
        <p:spPr>
          <a:xfrm>
            <a:off x="6390720" y="4297811"/>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23" name="Text Placeholder 10">
            <a:extLst>
              <a:ext uri="{FF2B5EF4-FFF2-40B4-BE49-F238E27FC236}">
                <a16:creationId xmlns:a16="http://schemas.microsoft.com/office/drawing/2014/main" id="{4DE13D58-A1ED-78B1-9EC0-152862BE35CB}"/>
              </a:ext>
            </a:extLst>
          </p:cNvPr>
          <p:cNvSpPr>
            <a:spLocks noGrp="1"/>
          </p:cNvSpPr>
          <p:nvPr>
            <p:ph type="body" sz="quarter" idx="35" hasCustomPrompt="1"/>
          </p:nvPr>
        </p:nvSpPr>
        <p:spPr>
          <a:xfrm>
            <a:off x="6390720" y="4930455"/>
            <a:ext cx="2381574" cy="905378"/>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pic>
        <p:nvPicPr>
          <p:cNvPr id="3" name="Picture 2">
            <a:extLst>
              <a:ext uri="{FF2B5EF4-FFF2-40B4-BE49-F238E27FC236}">
                <a16:creationId xmlns:a16="http://schemas.microsoft.com/office/drawing/2014/main" id="{D19AD9B7-F509-91CC-6CC8-F5F520F9BF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8930" y="6216642"/>
            <a:ext cx="1803912" cy="391547"/>
          </a:xfrm>
          <a:prstGeom prst="rect">
            <a:avLst/>
          </a:prstGeom>
        </p:spPr>
      </p:pic>
      <p:pic>
        <p:nvPicPr>
          <p:cNvPr id="4" name="Picture 3">
            <a:extLst>
              <a:ext uri="{FF2B5EF4-FFF2-40B4-BE49-F238E27FC236}">
                <a16:creationId xmlns:a16="http://schemas.microsoft.com/office/drawing/2014/main" id="{E79B659D-A12F-D494-C3C3-60FBB5E7C6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78024" y="6149620"/>
            <a:ext cx="1814598" cy="643284"/>
          </a:xfrm>
          <a:prstGeom prst="rect">
            <a:avLst/>
          </a:prstGeom>
        </p:spPr>
      </p:pic>
    </p:spTree>
    <p:extLst>
      <p:ext uri="{BB962C8B-B14F-4D97-AF65-F5344CB8AC3E}">
        <p14:creationId xmlns:p14="http://schemas.microsoft.com/office/powerpoint/2010/main" val="145738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DC6693A5-BD80-6424-1B45-3EEECD1D948F}"/>
              </a:ext>
            </a:extLst>
          </p:cNvPr>
          <p:cNvSpPr>
            <a:spLocks noGrp="1"/>
          </p:cNvSpPr>
          <p:nvPr>
            <p:ph type="pic" sz="quarter" idx="16"/>
          </p:nvPr>
        </p:nvSpPr>
        <p:spPr>
          <a:xfrm>
            <a:off x="5491024" y="0"/>
            <a:ext cx="6769239" cy="6858000"/>
          </a:xfrm>
        </p:spPr>
        <p:txBody>
          <a:bodyPr/>
          <a:lstStyle/>
          <a:p>
            <a:endParaRPr lang="en-US"/>
          </a:p>
        </p:txBody>
      </p:sp>
      <p:sp>
        <p:nvSpPr>
          <p:cNvPr id="7" name="Rectangle 6">
            <a:extLst>
              <a:ext uri="{FF2B5EF4-FFF2-40B4-BE49-F238E27FC236}">
                <a16:creationId xmlns:a16="http://schemas.microsoft.com/office/drawing/2014/main" id="{8C7A577F-764D-04C6-5A1D-44771A731A47}"/>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4BAED8B-FC29-A031-D3CF-0CD7FD25804A}"/>
              </a:ext>
            </a:extLst>
          </p:cNvPr>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p:blipFill>
        <p:spPr>
          <a:xfrm>
            <a:off x="6575376" y="3560330"/>
            <a:ext cx="4776698" cy="2811207"/>
          </a:xfrm>
          <a:prstGeom prst="rect">
            <a:avLst/>
          </a:prstGeom>
        </p:spPr>
      </p:pic>
    </p:spTree>
    <p:extLst>
      <p:ext uri="{BB962C8B-B14F-4D97-AF65-F5344CB8AC3E}">
        <p14:creationId xmlns:p14="http://schemas.microsoft.com/office/powerpoint/2010/main" val="1453078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nding">
    <p:bg>
      <p:bgPr>
        <a:solidFill>
          <a:schemeClr val="bg1"/>
        </a:solidFill>
        <a:effectLst/>
      </p:bgPr>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21F05D7B-4215-2230-F7E7-3F7B50B3EEA7}"/>
              </a:ext>
            </a:extLst>
          </p:cNvPr>
          <p:cNvSpPr>
            <a:spLocks noGrp="1"/>
          </p:cNvSpPr>
          <p:nvPr>
            <p:ph type="pic" sz="quarter" idx="17"/>
          </p:nvPr>
        </p:nvSpPr>
        <p:spPr>
          <a:xfrm>
            <a:off x="0" y="-121299"/>
            <a:ext cx="12270559" cy="2384821"/>
          </a:xfrm>
        </p:spPr>
        <p:txBody>
          <a:bodyPr/>
          <a:lstStyle/>
          <a:p>
            <a:endParaRPr lang="en-US"/>
          </a:p>
        </p:txBody>
      </p:sp>
      <p:sp>
        <p:nvSpPr>
          <p:cNvPr id="14" name="Rectangle 13">
            <a:extLst>
              <a:ext uri="{FF2B5EF4-FFF2-40B4-BE49-F238E27FC236}">
                <a16:creationId xmlns:a16="http://schemas.microsoft.com/office/drawing/2014/main" id="{C95BC33E-A5BC-D39B-DABF-A0164E28E83B}"/>
              </a:ext>
            </a:extLst>
          </p:cNvPr>
          <p:cNvSpPr/>
          <p:nvPr userDrawn="1"/>
        </p:nvSpPr>
        <p:spPr>
          <a:xfrm>
            <a:off x="1" y="-7084"/>
            <a:ext cx="12188858" cy="2270608"/>
          </a:xfrm>
          <a:prstGeom prst="rect">
            <a:avLst/>
          </a:prstGeom>
          <a:solidFill>
            <a:srgbClr val="00206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0833" y="2715246"/>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60874" y="2715246"/>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7702" y="2715246"/>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2715246"/>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1"/>
                </a:solidFill>
                <a:latin typeface="+mj-lt"/>
              </a:defRPr>
            </a:lvl1pPr>
          </a:lstStyle>
          <a:p>
            <a:pPr lvl="0"/>
            <a:r>
              <a:rPr lang="en-US"/>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159873"/>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4792517"/>
            <a:ext cx="2381574" cy="905378"/>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4" name="Text Placeholder 10">
            <a:extLst>
              <a:ext uri="{FF2B5EF4-FFF2-40B4-BE49-F238E27FC236}">
                <a16:creationId xmlns:a16="http://schemas.microsoft.com/office/drawing/2014/main" id="{F40E971C-C5B0-3DEB-B0CC-2B701C9E9CC3}"/>
              </a:ext>
            </a:extLst>
          </p:cNvPr>
          <p:cNvSpPr>
            <a:spLocks noGrp="1"/>
          </p:cNvSpPr>
          <p:nvPr>
            <p:ph type="body" sz="quarter" idx="30" hasCustomPrompt="1"/>
          </p:nvPr>
        </p:nvSpPr>
        <p:spPr>
          <a:xfrm>
            <a:off x="3481472" y="4139613"/>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5" name="Text Placeholder 10">
            <a:extLst>
              <a:ext uri="{FF2B5EF4-FFF2-40B4-BE49-F238E27FC236}">
                <a16:creationId xmlns:a16="http://schemas.microsoft.com/office/drawing/2014/main" id="{B0550661-4800-42B4-1487-C9BCB16A8245}"/>
              </a:ext>
            </a:extLst>
          </p:cNvPr>
          <p:cNvSpPr>
            <a:spLocks noGrp="1"/>
          </p:cNvSpPr>
          <p:nvPr>
            <p:ph type="body" sz="quarter" idx="31" hasCustomPrompt="1"/>
          </p:nvPr>
        </p:nvSpPr>
        <p:spPr>
          <a:xfrm>
            <a:off x="3481472" y="4772257"/>
            <a:ext cx="2381574" cy="905378"/>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6" name="Text Placeholder 10">
            <a:extLst>
              <a:ext uri="{FF2B5EF4-FFF2-40B4-BE49-F238E27FC236}">
                <a16:creationId xmlns:a16="http://schemas.microsoft.com/office/drawing/2014/main" id="{EBC6A8CF-F726-38A2-1524-207D84FEECBE}"/>
              </a:ext>
            </a:extLst>
          </p:cNvPr>
          <p:cNvSpPr>
            <a:spLocks noGrp="1"/>
          </p:cNvSpPr>
          <p:nvPr>
            <p:ph type="body" sz="quarter" idx="32" hasCustomPrompt="1"/>
          </p:nvPr>
        </p:nvSpPr>
        <p:spPr>
          <a:xfrm>
            <a:off x="9299968" y="4139613"/>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7" name="Text Placeholder 10">
            <a:extLst>
              <a:ext uri="{FF2B5EF4-FFF2-40B4-BE49-F238E27FC236}">
                <a16:creationId xmlns:a16="http://schemas.microsoft.com/office/drawing/2014/main" id="{0DDEB599-A5DB-0593-2426-A1EEAD4DFD43}"/>
              </a:ext>
            </a:extLst>
          </p:cNvPr>
          <p:cNvSpPr>
            <a:spLocks noGrp="1"/>
          </p:cNvSpPr>
          <p:nvPr>
            <p:ph type="body" sz="quarter" idx="33" hasCustomPrompt="1"/>
          </p:nvPr>
        </p:nvSpPr>
        <p:spPr>
          <a:xfrm>
            <a:off x="9299968" y="4772257"/>
            <a:ext cx="2381574" cy="905378"/>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8" name="Text Placeholder 10">
            <a:extLst>
              <a:ext uri="{FF2B5EF4-FFF2-40B4-BE49-F238E27FC236}">
                <a16:creationId xmlns:a16="http://schemas.microsoft.com/office/drawing/2014/main" id="{B76A6744-A69A-C456-8794-2D8A0DC8B7C9}"/>
              </a:ext>
            </a:extLst>
          </p:cNvPr>
          <p:cNvSpPr>
            <a:spLocks noGrp="1"/>
          </p:cNvSpPr>
          <p:nvPr>
            <p:ph type="body" sz="quarter" idx="34" hasCustomPrompt="1"/>
          </p:nvPr>
        </p:nvSpPr>
        <p:spPr>
          <a:xfrm>
            <a:off x="6390720" y="4159873"/>
            <a:ext cx="2381574" cy="632643"/>
          </a:xfrm>
          <a:prstGeom prst="rect">
            <a:avLst/>
          </a:prstGeom>
        </p:spPr>
        <p:txBody>
          <a:bodyPr anchor="b"/>
          <a:lstStyle>
            <a:lvl1pPr marL="0" indent="0" algn="ctr">
              <a:buNone/>
              <a:defRPr sz="1800" kern="0" cap="all" spc="0" baseline="0">
                <a:solidFill>
                  <a:srgbClr val="EA0A8E"/>
                </a:solidFill>
                <a:latin typeface="+mj-lt"/>
              </a:defRPr>
            </a:lvl1pPr>
          </a:lstStyle>
          <a:p>
            <a:pPr lvl="0"/>
            <a:r>
              <a:rPr lang="en-US"/>
              <a:t>Click to add subtitle</a:t>
            </a:r>
          </a:p>
        </p:txBody>
      </p:sp>
      <p:sp>
        <p:nvSpPr>
          <p:cNvPr id="9" name="Text Placeholder 10">
            <a:extLst>
              <a:ext uri="{FF2B5EF4-FFF2-40B4-BE49-F238E27FC236}">
                <a16:creationId xmlns:a16="http://schemas.microsoft.com/office/drawing/2014/main" id="{1948043D-4578-D427-7783-F0AB6DAB77EF}"/>
              </a:ext>
            </a:extLst>
          </p:cNvPr>
          <p:cNvSpPr>
            <a:spLocks noGrp="1"/>
          </p:cNvSpPr>
          <p:nvPr>
            <p:ph type="body" sz="quarter" idx="35" hasCustomPrompt="1"/>
          </p:nvPr>
        </p:nvSpPr>
        <p:spPr>
          <a:xfrm>
            <a:off x="6390720" y="4792517"/>
            <a:ext cx="2381574" cy="905378"/>
          </a:xfrm>
          <a:prstGeom prst="rect">
            <a:avLst/>
          </a:prstGeom>
        </p:spPr>
        <p:txBody>
          <a:bodyPr anchor="t"/>
          <a:lstStyle>
            <a:lvl1pPr marL="0" indent="0" algn="ctr">
              <a:lnSpc>
                <a:spcPct val="100000"/>
              </a:lnSpc>
              <a:spcBef>
                <a:spcPts val="0"/>
              </a:spcBef>
              <a:buNone/>
              <a:defRPr sz="1400" kern="0" cap="none" spc="0" baseline="0">
                <a:solidFill>
                  <a:schemeClr val="tx1"/>
                </a:solidFill>
                <a:latin typeface="+mn-lt"/>
              </a:defRPr>
            </a:lvl1pPr>
          </a:lstStyle>
          <a:p>
            <a:pPr lvl="0"/>
            <a:r>
              <a:rPr lang="en-US"/>
              <a:t>Click to add text</a:t>
            </a:r>
          </a:p>
        </p:txBody>
      </p:sp>
      <p:sp>
        <p:nvSpPr>
          <p:cNvPr id="13" name="Title 1">
            <a:extLst>
              <a:ext uri="{FF2B5EF4-FFF2-40B4-BE49-F238E27FC236}">
                <a16:creationId xmlns:a16="http://schemas.microsoft.com/office/drawing/2014/main" id="{703E02D1-B84E-F036-F417-BC79E993E76C}"/>
              </a:ext>
            </a:extLst>
          </p:cNvPr>
          <p:cNvSpPr>
            <a:spLocks noGrp="1"/>
          </p:cNvSpPr>
          <p:nvPr>
            <p:ph type="title" hasCustomPrompt="1"/>
          </p:nvPr>
        </p:nvSpPr>
        <p:spPr>
          <a:xfrm>
            <a:off x="3978112" y="768992"/>
            <a:ext cx="4232636"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15" name="Picture 14">
            <a:extLst>
              <a:ext uri="{FF2B5EF4-FFF2-40B4-BE49-F238E27FC236}">
                <a16:creationId xmlns:a16="http://schemas.microsoft.com/office/drawing/2014/main" id="{FD7B2C3A-2C84-FC36-2DC4-DF03B9CA28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8930" y="6216642"/>
            <a:ext cx="1803912" cy="391547"/>
          </a:xfrm>
          <a:prstGeom prst="rect">
            <a:avLst/>
          </a:prstGeom>
        </p:spPr>
      </p:pic>
      <p:pic>
        <p:nvPicPr>
          <p:cNvPr id="16" name="Picture 15">
            <a:extLst>
              <a:ext uri="{FF2B5EF4-FFF2-40B4-BE49-F238E27FC236}">
                <a16:creationId xmlns:a16="http://schemas.microsoft.com/office/drawing/2014/main" id="{4FE6741B-B58C-3C76-0460-C4B97ECDF94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78024" y="6149620"/>
            <a:ext cx="1814598" cy="643284"/>
          </a:xfrm>
          <a:prstGeom prst="rect">
            <a:avLst/>
          </a:prstGeom>
        </p:spPr>
      </p:pic>
    </p:spTree>
    <p:extLst>
      <p:ext uri="{BB962C8B-B14F-4D97-AF65-F5344CB8AC3E}">
        <p14:creationId xmlns:p14="http://schemas.microsoft.com/office/powerpoint/2010/main" val="1619008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2425-0C8C-615E-D989-DB1B5593D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6850FE-B0DF-F59F-C7B0-B7ECC68032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CD4A3-33BB-57B0-C97F-528319888A5B}"/>
              </a:ext>
            </a:extLst>
          </p:cNvPr>
          <p:cNvSpPr>
            <a:spLocks noGrp="1"/>
          </p:cNvSpPr>
          <p:nvPr>
            <p:ph type="dt" sz="half" idx="10"/>
          </p:nvPr>
        </p:nvSpPr>
        <p:spPr/>
        <p:txBody>
          <a:bodyPr/>
          <a:lstStyle/>
          <a:p>
            <a:fld id="{C5F204A5-ACC1-8342-A172-4104923049F5}" type="datetimeFigureOut">
              <a:rPr lang="en-US" smtClean="0"/>
              <a:t>2/6/2024</a:t>
            </a:fld>
            <a:endParaRPr lang="en-US"/>
          </a:p>
        </p:txBody>
      </p:sp>
      <p:sp>
        <p:nvSpPr>
          <p:cNvPr id="5" name="Footer Placeholder 4">
            <a:extLst>
              <a:ext uri="{FF2B5EF4-FFF2-40B4-BE49-F238E27FC236}">
                <a16:creationId xmlns:a16="http://schemas.microsoft.com/office/drawing/2014/main" id="{BEFA28C1-4AD2-90E0-4145-B7690D41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72BBB5-DA36-FF01-5A42-8A9F4C7AE4E1}"/>
              </a:ext>
            </a:extLst>
          </p:cNvPr>
          <p:cNvSpPr>
            <a:spLocks noGrp="1"/>
          </p:cNvSpPr>
          <p:nvPr>
            <p:ph type="sldNum" sz="quarter" idx="12"/>
          </p:nvPr>
        </p:nvSpPr>
        <p:spPr/>
        <p:txBody>
          <a:bodyPr/>
          <a:lstStyle/>
          <a:p>
            <a:fld id="{C838CDE8-ECB1-E44E-8F12-9BEE13AE77C4}" type="slidenum">
              <a:rPr lang="en-US" smtClean="0"/>
              <a:t>‹#›</a:t>
            </a:fld>
            <a:endParaRPr lang="en-US"/>
          </a:p>
        </p:txBody>
      </p:sp>
    </p:spTree>
    <p:extLst>
      <p:ext uri="{BB962C8B-B14F-4D97-AF65-F5344CB8AC3E}">
        <p14:creationId xmlns:p14="http://schemas.microsoft.com/office/powerpoint/2010/main" val="3431591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1_Globe (on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5B687-7AE9-7747-87C4-46387D8BA26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86268" y="2314052"/>
            <a:ext cx="2819464" cy="2229896"/>
          </a:xfrm>
          <a:prstGeom prst="rect">
            <a:avLst/>
          </a:prstGeom>
        </p:spPr>
      </p:pic>
    </p:spTree>
    <p:extLst>
      <p:ext uri="{BB962C8B-B14F-4D97-AF65-F5344CB8AC3E}">
        <p14:creationId xmlns:p14="http://schemas.microsoft.com/office/powerpoint/2010/main" val="377616589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97248FA-0849-4449-9DD2-64515558C737}"/>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335362" y="6120328"/>
            <a:ext cx="1627667" cy="538714"/>
          </a:xfrm>
          <a:prstGeom prst="rect">
            <a:avLst/>
          </a:prstGeom>
        </p:spPr>
      </p:pic>
    </p:spTree>
    <p:extLst>
      <p:ext uri="{BB962C8B-B14F-4D97-AF65-F5344CB8AC3E}">
        <p14:creationId xmlns:p14="http://schemas.microsoft.com/office/powerpoint/2010/main" val="810715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75E45E8A-24E2-4BA2-80AC-2E540DF3266C}"/>
              </a:ext>
            </a:extLst>
          </p:cNvPr>
          <p:cNvGrpSpPr>
            <a:grpSpLocks noChangeAspect="1"/>
          </p:cNvGrpSpPr>
          <p:nvPr userDrawn="1"/>
        </p:nvGrpSpPr>
        <p:grpSpPr bwMode="auto">
          <a:xfrm>
            <a:off x="0" y="0"/>
            <a:ext cx="12192000" cy="1130300"/>
            <a:chOff x="0" y="0"/>
            <a:chExt cx="7680" cy="712"/>
          </a:xfrm>
        </p:grpSpPr>
        <p:sp>
          <p:nvSpPr>
            <p:cNvPr id="3" name="AutoShape 3">
              <a:extLst>
                <a:ext uri="{FF2B5EF4-FFF2-40B4-BE49-F238E27FC236}">
                  <a16:creationId xmlns:a16="http://schemas.microsoft.com/office/drawing/2014/main" id="{C123EF6A-6ED9-4453-8622-175B5C0432DE}"/>
                </a:ext>
              </a:extLst>
            </p:cNvPr>
            <p:cNvSpPr>
              <a:spLocks noChangeAspect="1" noChangeArrowheads="1" noTextEdit="1"/>
            </p:cNvSpPr>
            <p:nvPr userDrawn="1"/>
          </p:nvSpPr>
          <p:spPr bwMode="auto">
            <a:xfrm>
              <a:off x="0" y="0"/>
              <a:ext cx="7680" cy="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a:extLst>
                <a:ext uri="{FF2B5EF4-FFF2-40B4-BE49-F238E27FC236}">
                  <a16:creationId xmlns:a16="http://schemas.microsoft.com/office/drawing/2014/main" id="{34DB0CDD-4EAD-4938-AD63-58ACF09DBE74}"/>
                </a:ext>
              </a:extLst>
            </p:cNvPr>
            <p:cNvSpPr>
              <a:spLocks/>
            </p:cNvSpPr>
            <p:nvPr userDrawn="1"/>
          </p:nvSpPr>
          <p:spPr bwMode="auto">
            <a:xfrm>
              <a:off x="0" y="-4"/>
              <a:ext cx="7688" cy="721"/>
            </a:xfrm>
            <a:custGeom>
              <a:avLst/>
              <a:gdLst>
                <a:gd name="T0" fmla="*/ 0 w 12799"/>
                <a:gd name="T1" fmla="*/ 0 h 1185"/>
                <a:gd name="T2" fmla="*/ 0 w 12799"/>
                <a:gd name="T3" fmla="*/ 0 h 1185"/>
                <a:gd name="T4" fmla="*/ 0 w 12799"/>
                <a:gd name="T5" fmla="*/ 714 h 1185"/>
                <a:gd name="T6" fmla="*/ 12344 w 12799"/>
                <a:gd name="T7" fmla="*/ 714 h 1185"/>
                <a:gd name="T8" fmla="*/ 12799 w 12799"/>
                <a:gd name="T9" fmla="*/ 1185 h 1185"/>
                <a:gd name="T10" fmla="*/ 12799 w 12799"/>
                <a:gd name="T11" fmla="*/ 0 h 1185"/>
                <a:gd name="T12" fmla="*/ 0 w 12799"/>
                <a:gd name="T13" fmla="*/ 0 h 1185"/>
              </a:gdLst>
              <a:ahLst/>
              <a:cxnLst>
                <a:cxn ang="0">
                  <a:pos x="T0" y="T1"/>
                </a:cxn>
                <a:cxn ang="0">
                  <a:pos x="T2" y="T3"/>
                </a:cxn>
                <a:cxn ang="0">
                  <a:pos x="T4" y="T5"/>
                </a:cxn>
                <a:cxn ang="0">
                  <a:pos x="T6" y="T7"/>
                </a:cxn>
                <a:cxn ang="0">
                  <a:pos x="T8" y="T9"/>
                </a:cxn>
                <a:cxn ang="0">
                  <a:pos x="T10" y="T11"/>
                </a:cxn>
                <a:cxn ang="0">
                  <a:pos x="T12" y="T13"/>
                </a:cxn>
              </a:cxnLst>
              <a:rect l="0" t="0" r="r" b="b"/>
              <a:pathLst>
                <a:path w="12799" h="1185">
                  <a:moveTo>
                    <a:pt x="0" y="0"/>
                  </a:moveTo>
                  <a:lnTo>
                    <a:pt x="0" y="0"/>
                  </a:lnTo>
                  <a:lnTo>
                    <a:pt x="0" y="714"/>
                  </a:lnTo>
                  <a:lnTo>
                    <a:pt x="12344" y="714"/>
                  </a:lnTo>
                  <a:lnTo>
                    <a:pt x="12799" y="1185"/>
                  </a:lnTo>
                  <a:lnTo>
                    <a:pt x="12799" y="0"/>
                  </a:lnTo>
                  <a:lnTo>
                    <a:pt x="0" y="0"/>
                  </a:lnTo>
                  <a:close/>
                </a:path>
              </a:pathLst>
            </a:custGeom>
            <a:solidFill>
              <a:schemeClr val="tx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Slide Number Placeholder"/>
          <p:cNvSpPr>
            <a:spLocks noGrp="1"/>
          </p:cNvSpPr>
          <p:nvPr>
            <p:ph type="sldNum" sz="quarter" idx="11"/>
          </p:nvPr>
        </p:nvSpPr>
        <p:spPr/>
        <p:txBody>
          <a:bodyPr/>
          <a:lstStyle/>
          <a:p>
            <a:fld id="{E4E3109C-F841-A249-A33C-708B7DCDEF14}" type="slidenum">
              <a:rPr lang="en-US" smtClean="0"/>
              <a:t>‹#›</a:t>
            </a:fld>
            <a:endParaRPr lang="en-US"/>
          </a:p>
        </p:txBody>
      </p:sp>
      <p:sp>
        <p:nvSpPr>
          <p:cNvPr id="8" name="Title">
            <a:extLst>
              <a:ext uri="{FF2B5EF4-FFF2-40B4-BE49-F238E27FC236}">
                <a16:creationId xmlns:a16="http://schemas.microsoft.com/office/drawing/2014/main" id="{E4E76DB9-787F-4D4C-BC7E-88552E3F8BFF}"/>
              </a:ext>
            </a:extLst>
          </p:cNvPr>
          <p:cNvSpPr>
            <a:spLocks noGrp="1"/>
          </p:cNvSpPr>
          <p:nvPr>
            <p:ph type="title"/>
          </p:nvPr>
        </p:nvSpPr>
        <p:spPr>
          <a:xfrm>
            <a:off x="325515" y="195362"/>
            <a:ext cx="11509903" cy="413448"/>
          </a:xfrm>
        </p:spPr>
        <p:txBody>
          <a:bodyPr/>
          <a:lstStyle>
            <a:lvl1pPr>
              <a:defRPr b="0" i="0" baseline="0">
                <a:solidFill>
                  <a:schemeClr val="bg1"/>
                </a:solidFill>
                <a:latin typeface="Brooklyn Bold" pitchFamily="2" charset="77"/>
                <a:cs typeface="ATT Aleck Sans" panose="020B0503020203020204" pitchFamily="34" charset="0"/>
              </a:defRPr>
            </a:lvl1pPr>
          </a:lstStyle>
          <a:p>
            <a:r>
              <a:rPr lang="en-US"/>
              <a:t>Click to edit Master title style</a:t>
            </a:r>
          </a:p>
        </p:txBody>
      </p:sp>
      <p:sp>
        <p:nvSpPr>
          <p:cNvPr id="10" name="Text Box">
            <a:extLst>
              <a:ext uri="{FF2B5EF4-FFF2-40B4-BE49-F238E27FC236}">
                <a16:creationId xmlns:a16="http://schemas.microsoft.com/office/drawing/2014/main" id="{378C8525-00C1-C64E-995E-D5A7D14F5655}"/>
              </a:ext>
            </a:extLst>
          </p:cNvPr>
          <p:cNvSpPr txBox="1"/>
          <p:nvPr userDrawn="1"/>
        </p:nvSpPr>
        <p:spPr>
          <a:xfrm>
            <a:off x="325515" y="6507628"/>
            <a:ext cx="6580588" cy="92333"/>
          </a:xfrm>
          <a:prstGeom prst="rect">
            <a:avLst/>
          </a:prstGeom>
          <a:noFill/>
          <a:ln>
            <a:noFill/>
          </a:ln>
        </p:spPr>
        <p:txBody>
          <a:bodyPr wrap="square" lIns="0" tIns="0" rIns="0" bIns="0" rtlCol="0" anchor="t" anchorCtr="0">
            <a:spAutoFit/>
          </a:bodyPr>
          <a:lstStyle/>
          <a:p>
            <a:r>
              <a:rPr lang="en-US" sz="600" b="0" i="0" baseline="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 2022 AT&amp;T Intellectual Property. All rights reserved. FirstNet, and FirstNet logo are registered trademarks and service marks of the First Responder Network Authority. All other marks are the property of their respective owners. </a:t>
            </a:r>
            <a:endParaRPr lang="en-US" sz="600" b="0" i="0" baseline="0">
              <a:solidFill>
                <a:schemeClr val="bg1"/>
              </a:solidFill>
              <a:latin typeface="ATT Aleck Cd" panose="020B0506020203020204" pitchFamily="34" charset="0"/>
              <a:ea typeface="Helvetica Neue" panose="02000503000000020004" pitchFamily="2" charset="0"/>
              <a:cs typeface="ATT Aleck Sans" panose="020B0503020203020204" pitchFamily="34" charset="0"/>
            </a:endParaRPr>
          </a:p>
        </p:txBody>
      </p:sp>
    </p:spTree>
    <p:extLst>
      <p:ext uri="{BB962C8B-B14F-4D97-AF65-F5344CB8AC3E}">
        <p14:creationId xmlns:p14="http://schemas.microsoft.com/office/powerpoint/2010/main" val="2535762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FB Title Text">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27939-20D9-416C-82D9-EFEE65993226}"/>
              </a:ext>
            </a:extLst>
          </p:cNvPr>
          <p:cNvSpPr>
            <a:spLocks noGrp="1"/>
          </p:cNvSpPr>
          <p:nvPr>
            <p:ph type="title"/>
          </p:nvPr>
        </p:nvSpPr>
        <p:spPr>
          <a:xfrm>
            <a:off x="838419" y="378455"/>
            <a:ext cx="11114002" cy="1097280"/>
          </a:xfrm>
        </p:spPr>
        <p:txBody>
          <a:bodyPr anchor="t">
            <a:normAutofit/>
          </a:bodyPr>
          <a:lstStyle>
            <a:lvl1pPr>
              <a:defRPr sz="360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692BF31E-CAC8-43C6-AD90-703624F3547A}"/>
              </a:ext>
            </a:extLst>
          </p:cNvPr>
          <p:cNvSpPr>
            <a:spLocks noGrp="1"/>
          </p:cNvSpPr>
          <p:nvPr>
            <p:ph type="body" sz="quarter" idx="10"/>
          </p:nvPr>
        </p:nvSpPr>
        <p:spPr>
          <a:xfrm>
            <a:off x="838419" y="1603719"/>
            <a:ext cx="11114003" cy="4135901"/>
          </a:xfrm>
        </p:spPr>
        <p:txBody>
          <a:bodyPr>
            <a:normAutofit/>
          </a:bodyPr>
          <a:lstStyle>
            <a:lvl1pPr marL="274320" indent="-274320">
              <a:spcBef>
                <a:spcPts val="600"/>
              </a:spcBef>
              <a:buClr>
                <a:schemeClr val="accent6"/>
              </a:buClr>
              <a:buFont typeface="Wingdings" pitchFamily="2" charset="2"/>
              <a:buChar char="§"/>
              <a:defRPr sz="2400">
                <a:latin typeface="+mn-lt"/>
              </a:defRPr>
            </a:lvl1pPr>
            <a:lvl2pPr marL="548640" indent="-274320">
              <a:spcBef>
                <a:spcPts val="600"/>
              </a:spcBef>
              <a:buClr>
                <a:schemeClr val="accent6"/>
              </a:buClr>
              <a:buFont typeface="Wingdings" pitchFamily="2" charset="2"/>
              <a:buChar char="§"/>
              <a:defRPr sz="2400">
                <a:latin typeface="+mn-lt"/>
              </a:defRPr>
            </a:lvl2pPr>
            <a:lvl3pPr marL="914400" indent="0">
              <a:buNone/>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p:txBody>
      </p:sp>
      <p:cxnSp>
        <p:nvCxnSpPr>
          <p:cNvPr id="11" name="Straight Connector 10">
            <a:extLst>
              <a:ext uri="{FF2B5EF4-FFF2-40B4-BE49-F238E27FC236}">
                <a16:creationId xmlns:a16="http://schemas.microsoft.com/office/drawing/2014/main" id="{D2DFE1A5-9582-9E40-A03B-30302971D2DF}"/>
              </a:ext>
            </a:extLst>
          </p:cNvPr>
          <p:cNvCxnSpPr>
            <a:cxnSpLocks/>
          </p:cNvCxnSpPr>
          <p:nvPr userDrawn="1"/>
        </p:nvCxnSpPr>
        <p:spPr>
          <a:xfrm>
            <a:off x="-12360" y="641336"/>
            <a:ext cx="753958" cy="0"/>
          </a:xfrm>
          <a:prstGeom prst="line">
            <a:avLst/>
          </a:prstGeom>
          <a:ln w="57150">
            <a:solidFill>
              <a:srgbClr val="E20074"/>
            </a:solidFill>
          </a:ln>
        </p:spPr>
        <p:style>
          <a:lnRef idx="1">
            <a:schemeClr val="accent1"/>
          </a:lnRef>
          <a:fillRef idx="0">
            <a:schemeClr val="accent1"/>
          </a:fillRef>
          <a:effectRef idx="0">
            <a:schemeClr val="accent1"/>
          </a:effectRef>
          <a:fontRef idx="minor">
            <a:schemeClr val="tx1"/>
          </a:fontRef>
        </p:style>
      </p:cxnSp>
      <p:pic>
        <p:nvPicPr>
          <p:cNvPr id="3" name="Picture 2" descr="Shape&#10;&#10;Description automatically generated with medium confidence">
            <a:extLst>
              <a:ext uri="{FF2B5EF4-FFF2-40B4-BE49-F238E27FC236}">
                <a16:creationId xmlns:a16="http://schemas.microsoft.com/office/drawing/2014/main" id="{E42F16FA-4921-764F-D7A7-66D55C4028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900" y="6062006"/>
            <a:ext cx="2148879" cy="548640"/>
          </a:xfrm>
          <a:prstGeom prst="rect">
            <a:avLst/>
          </a:prstGeom>
        </p:spPr>
      </p:pic>
    </p:spTree>
    <p:extLst>
      <p:ext uri="{BB962C8B-B14F-4D97-AF65-F5344CB8AC3E}">
        <p14:creationId xmlns:p14="http://schemas.microsoft.com/office/powerpoint/2010/main" val="368682117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FB Blank Dark">
    <p:bg>
      <p:bgPr>
        <a:solidFill>
          <a:schemeClr val="tx1"/>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DB939467-3AB0-D88E-0E44-0345990374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097" y="327174"/>
            <a:ext cx="2148879" cy="548640"/>
          </a:xfrm>
          <a:prstGeom prst="rect">
            <a:avLst/>
          </a:prstGeom>
        </p:spPr>
      </p:pic>
    </p:spTree>
    <p:extLst>
      <p:ext uri="{BB962C8B-B14F-4D97-AF65-F5344CB8AC3E}">
        <p14:creationId xmlns:p14="http://schemas.microsoft.com/office/powerpoint/2010/main" val="107881492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FB Half Title Text Whit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A50691-973A-4FD1-8ED1-684CC54BC5EE}"/>
              </a:ext>
            </a:extLst>
          </p:cNvPr>
          <p:cNvCxnSpPr>
            <a:cxnSpLocks/>
          </p:cNvCxnSpPr>
          <p:nvPr userDrawn="1"/>
        </p:nvCxnSpPr>
        <p:spPr>
          <a:xfrm>
            <a:off x="-12360" y="1879290"/>
            <a:ext cx="753958" cy="0"/>
          </a:xfrm>
          <a:prstGeom prst="line">
            <a:avLst/>
          </a:prstGeom>
          <a:ln w="57150">
            <a:solidFill>
              <a:srgbClr val="E20074"/>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DD27939-20D9-416C-82D9-EFEE65993226}"/>
              </a:ext>
            </a:extLst>
          </p:cNvPr>
          <p:cNvSpPr>
            <a:spLocks noGrp="1"/>
          </p:cNvSpPr>
          <p:nvPr>
            <p:ph type="title"/>
          </p:nvPr>
        </p:nvSpPr>
        <p:spPr>
          <a:xfrm>
            <a:off x="838419" y="1616409"/>
            <a:ext cx="5396365" cy="1097280"/>
          </a:xfrm>
        </p:spPr>
        <p:txBody>
          <a:bodyPr anchor="t">
            <a:normAutofit/>
          </a:bodyPr>
          <a:lstStyle>
            <a:lvl1pPr>
              <a:defRPr sz="360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692BF31E-CAC8-43C6-AD90-703624F3547A}"/>
              </a:ext>
            </a:extLst>
          </p:cNvPr>
          <p:cNvSpPr>
            <a:spLocks noGrp="1"/>
          </p:cNvSpPr>
          <p:nvPr>
            <p:ph type="body" sz="quarter" idx="10"/>
          </p:nvPr>
        </p:nvSpPr>
        <p:spPr>
          <a:xfrm>
            <a:off x="838419" y="3016250"/>
            <a:ext cx="5395730" cy="3111500"/>
          </a:xfrm>
        </p:spPr>
        <p:txBody>
          <a:bodyPr>
            <a:normAutofit/>
          </a:bodyPr>
          <a:lstStyle>
            <a:lvl1pPr marL="274320" indent="-274320">
              <a:spcBef>
                <a:spcPts val="1800"/>
              </a:spcBef>
              <a:buClr>
                <a:schemeClr val="accent6"/>
              </a:buClr>
              <a:buFont typeface="Wingdings" pitchFamily="2" charset="2"/>
              <a:buChar char="§"/>
              <a:defRPr sz="1800">
                <a:latin typeface="+mn-lt"/>
              </a:defRPr>
            </a:lvl1pPr>
            <a:lvl2pPr marL="548640" indent="-269875">
              <a:spcBef>
                <a:spcPts val="600"/>
              </a:spcBef>
              <a:buClr>
                <a:schemeClr val="accent6"/>
              </a:buClr>
              <a:buFont typeface="Wingdings" pitchFamily="2" charset="2"/>
              <a:buChar char="§"/>
              <a:tabLst/>
              <a:defRPr sz="1800">
                <a:latin typeface="+mn-lt"/>
              </a:defRPr>
            </a:lvl2pPr>
            <a:lvl3pPr marL="914400" indent="0">
              <a:buNone/>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p:txBody>
      </p:sp>
      <p:pic>
        <p:nvPicPr>
          <p:cNvPr id="5" name="Picture 4" descr="Shape&#10;&#10;Description automatically generated with medium confidence">
            <a:extLst>
              <a:ext uri="{FF2B5EF4-FFF2-40B4-BE49-F238E27FC236}">
                <a16:creationId xmlns:a16="http://schemas.microsoft.com/office/drawing/2014/main" id="{73A18EF4-C2D7-7136-5308-1FA2331F7E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900" y="280331"/>
            <a:ext cx="2148879" cy="548640"/>
          </a:xfrm>
          <a:prstGeom prst="rect">
            <a:avLst/>
          </a:prstGeom>
        </p:spPr>
      </p:pic>
    </p:spTree>
    <p:extLst>
      <p:ext uri="{BB962C8B-B14F-4D97-AF65-F5344CB8AC3E}">
        <p14:creationId xmlns:p14="http://schemas.microsoft.com/office/powerpoint/2010/main" val="226780041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FB Full Title Text Whit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A50691-973A-4FD1-8ED1-684CC54BC5EE}"/>
              </a:ext>
            </a:extLst>
          </p:cNvPr>
          <p:cNvCxnSpPr>
            <a:cxnSpLocks/>
          </p:cNvCxnSpPr>
          <p:nvPr userDrawn="1"/>
        </p:nvCxnSpPr>
        <p:spPr>
          <a:xfrm>
            <a:off x="-12360" y="1879290"/>
            <a:ext cx="753958" cy="0"/>
          </a:xfrm>
          <a:prstGeom prst="line">
            <a:avLst/>
          </a:prstGeom>
          <a:ln w="57150">
            <a:solidFill>
              <a:srgbClr val="E20074"/>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DD27939-20D9-416C-82D9-EFEE65993226}"/>
              </a:ext>
            </a:extLst>
          </p:cNvPr>
          <p:cNvSpPr>
            <a:spLocks noGrp="1"/>
          </p:cNvSpPr>
          <p:nvPr>
            <p:ph type="title"/>
          </p:nvPr>
        </p:nvSpPr>
        <p:spPr>
          <a:xfrm>
            <a:off x="838419" y="1616409"/>
            <a:ext cx="10838066" cy="1097280"/>
          </a:xfrm>
        </p:spPr>
        <p:txBody>
          <a:bodyPr anchor="t">
            <a:normAutofit/>
          </a:bodyPr>
          <a:lstStyle>
            <a:lvl1pPr>
              <a:defRPr sz="360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692BF31E-CAC8-43C6-AD90-703624F3547A}"/>
              </a:ext>
            </a:extLst>
          </p:cNvPr>
          <p:cNvSpPr>
            <a:spLocks noGrp="1"/>
          </p:cNvSpPr>
          <p:nvPr>
            <p:ph type="body" sz="quarter" idx="10"/>
          </p:nvPr>
        </p:nvSpPr>
        <p:spPr>
          <a:xfrm>
            <a:off x="838419" y="3016250"/>
            <a:ext cx="10838066" cy="3111500"/>
          </a:xfrm>
        </p:spPr>
        <p:txBody>
          <a:bodyPr>
            <a:normAutofit/>
          </a:bodyPr>
          <a:lstStyle>
            <a:lvl1pPr marL="274320" indent="-274320">
              <a:spcBef>
                <a:spcPts val="1800"/>
              </a:spcBef>
              <a:buClr>
                <a:schemeClr val="accent6"/>
              </a:buClr>
              <a:buFont typeface="Wingdings" pitchFamily="2" charset="2"/>
              <a:buChar char="§"/>
              <a:defRPr sz="2400">
                <a:latin typeface="+mn-lt"/>
              </a:defRPr>
            </a:lvl1pPr>
            <a:lvl2pPr marL="548640" indent="-269875">
              <a:spcBef>
                <a:spcPts val="600"/>
              </a:spcBef>
              <a:buClr>
                <a:schemeClr val="accent6"/>
              </a:buClr>
              <a:buFont typeface="Wingdings" pitchFamily="2" charset="2"/>
              <a:buChar char="§"/>
              <a:tabLst/>
              <a:defRPr sz="2400">
                <a:latin typeface="+mn-lt"/>
              </a:defRPr>
            </a:lvl2pPr>
            <a:lvl3pPr marL="914400" indent="0">
              <a:buNone/>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p:txBody>
      </p:sp>
      <p:pic>
        <p:nvPicPr>
          <p:cNvPr id="2" name="Picture 1" descr="Shape&#10;&#10;Description automatically generated with medium confidence">
            <a:extLst>
              <a:ext uri="{FF2B5EF4-FFF2-40B4-BE49-F238E27FC236}">
                <a16:creationId xmlns:a16="http://schemas.microsoft.com/office/drawing/2014/main" id="{4A5AE9A1-4E57-8D6C-6BB4-394BF1054A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900" y="280331"/>
            <a:ext cx="2148879" cy="548640"/>
          </a:xfrm>
          <a:prstGeom prst="rect">
            <a:avLst/>
          </a:prstGeom>
        </p:spPr>
      </p:pic>
    </p:spTree>
    <p:extLst>
      <p:ext uri="{BB962C8B-B14F-4D97-AF65-F5344CB8AC3E}">
        <p14:creationId xmlns:p14="http://schemas.microsoft.com/office/powerpoint/2010/main" val="391872885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FB Title Text">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27939-20D9-416C-82D9-EFEE65993226}"/>
              </a:ext>
            </a:extLst>
          </p:cNvPr>
          <p:cNvSpPr>
            <a:spLocks noGrp="1"/>
          </p:cNvSpPr>
          <p:nvPr>
            <p:ph type="title"/>
          </p:nvPr>
        </p:nvSpPr>
        <p:spPr>
          <a:xfrm>
            <a:off x="838419" y="378455"/>
            <a:ext cx="11114002" cy="1097280"/>
          </a:xfrm>
        </p:spPr>
        <p:txBody>
          <a:bodyPr anchor="t">
            <a:normAutofit/>
          </a:bodyPr>
          <a:lstStyle>
            <a:lvl1pPr>
              <a:defRPr sz="360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692BF31E-CAC8-43C6-AD90-703624F3547A}"/>
              </a:ext>
            </a:extLst>
          </p:cNvPr>
          <p:cNvSpPr>
            <a:spLocks noGrp="1"/>
          </p:cNvSpPr>
          <p:nvPr>
            <p:ph type="body" sz="quarter" idx="10"/>
          </p:nvPr>
        </p:nvSpPr>
        <p:spPr>
          <a:xfrm>
            <a:off x="838419" y="1603719"/>
            <a:ext cx="11114003" cy="4135901"/>
          </a:xfrm>
        </p:spPr>
        <p:txBody>
          <a:bodyPr>
            <a:normAutofit/>
          </a:bodyPr>
          <a:lstStyle>
            <a:lvl1pPr marL="274320" indent="-274320">
              <a:spcBef>
                <a:spcPts val="600"/>
              </a:spcBef>
              <a:buClr>
                <a:schemeClr val="accent6"/>
              </a:buClr>
              <a:buFont typeface="Wingdings" pitchFamily="2" charset="2"/>
              <a:buChar char="§"/>
              <a:defRPr sz="2400">
                <a:latin typeface="+mn-lt"/>
              </a:defRPr>
            </a:lvl1pPr>
            <a:lvl2pPr marL="548640" indent="-274320">
              <a:spcBef>
                <a:spcPts val="600"/>
              </a:spcBef>
              <a:buClr>
                <a:schemeClr val="accent6"/>
              </a:buClr>
              <a:buFont typeface="Wingdings" pitchFamily="2" charset="2"/>
              <a:buChar char="§"/>
              <a:defRPr sz="2400">
                <a:latin typeface="+mn-lt"/>
              </a:defRPr>
            </a:lvl2pPr>
            <a:lvl3pPr marL="914400" indent="0">
              <a:buNone/>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p:txBody>
      </p:sp>
      <p:cxnSp>
        <p:nvCxnSpPr>
          <p:cNvPr id="11" name="Straight Connector 10">
            <a:extLst>
              <a:ext uri="{FF2B5EF4-FFF2-40B4-BE49-F238E27FC236}">
                <a16:creationId xmlns:a16="http://schemas.microsoft.com/office/drawing/2014/main" id="{D2DFE1A5-9582-9E40-A03B-30302971D2DF}"/>
              </a:ext>
            </a:extLst>
          </p:cNvPr>
          <p:cNvCxnSpPr>
            <a:cxnSpLocks/>
          </p:cNvCxnSpPr>
          <p:nvPr userDrawn="1"/>
        </p:nvCxnSpPr>
        <p:spPr>
          <a:xfrm>
            <a:off x="-12360" y="641336"/>
            <a:ext cx="753958" cy="0"/>
          </a:xfrm>
          <a:prstGeom prst="line">
            <a:avLst/>
          </a:prstGeom>
          <a:ln w="57150">
            <a:solidFill>
              <a:srgbClr val="E20074"/>
            </a:solidFill>
          </a:ln>
        </p:spPr>
        <p:style>
          <a:lnRef idx="1">
            <a:schemeClr val="accent1"/>
          </a:lnRef>
          <a:fillRef idx="0">
            <a:schemeClr val="accent1"/>
          </a:fillRef>
          <a:effectRef idx="0">
            <a:schemeClr val="accent1"/>
          </a:effectRef>
          <a:fontRef idx="minor">
            <a:schemeClr val="tx1"/>
          </a:fontRef>
        </p:style>
      </p:cxnSp>
      <p:pic>
        <p:nvPicPr>
          <p:cNvPr id="3" name="Picture 2" descr="Shape&#10;&#10;Description automatically generated with medium confidence">
            <a:extLst>
              <a:ext uri="{FF2B5EF4-FFF2-40B4-BE49-F238E27FC236}">
                <a16:creationId xmlns:a16="http://schemas.microsoft.com/office/drawing/2014/main" id="{E42F16FA-4921-764F-D7A7-66D55C4028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900" y="6062006"/>
            <a:ext cx="2148879" cy="548640"/>
          </a:xfrm>
          <a:prstGeom prst="rect">
            <a:avLst/>
          </a:prstGeom>
        </p:spPr>
      </p:pic>
    </p:spTree>
    <p:extLst>
      <p:ext uri="{BB962C8B-B14F-4D97-AF65-F5344CB8AC3E}">
        <p14:creationId xmlns:p14="http://schemas.microsoft.com/office/powerpoint/2010/main" val="107569240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05FD39-3292-7EB3-7308-97B6E5FB5CAB}"/>
              </a:ext>
            </a:extLst>
          </p:cNvPr>
          <p:cNvSpPr>
            <a:spLocks noGrp="1"/>
          </p:cNvSpPr>
          <p:nvPr>
            <p:ph type="pic" sz="quarter" idx="16"/>
          </p:nvPr>
        </p:nvSpPr>
        <p:spPr>
          <a:xfrm>
            <a:off x="-68262" y="0"/>
            <a:ext cx="6768384" cy="6858000"/>
          </a:xfrm>
        </p:spPr>
        <p:txBody>
          <a:bodyPr/>
          <a:lstStyle/>
          <a:p>
            <a:endParaRPr lang="en-US"/>
          </a:p>
        </p:txBody>
      </p:sp>
      <p:sp>
        <p:nvSpPr>
          <p:cNvPr id="7" name="Rectangle 6">
            <a:extLst>
              <a:ext uri="{FF2B5EF4-FFF2-40B4-BE49-F238E27FC236}">
                <a16:creationId xmlns:a16="http://schemas.microsoft.com/office/drawing/2014/main" id="{8C7A577F-764D-04C6-5A1D-44771A731A47}"/>
              </a:ext>
              <a:ext uri="{C183D7F6-B498-43B3-948B-1728B52AA6E4}">
                <adec:decorative xmlns:adec="http://schemas.microsoft.com/office/drawing/2017/decorative" val="1"/>
              </a:ext>
            </a:extLst>
          </p:cNvPr>
          <p:cNvSpPr/>
          <p:nvPr userDrawn="1"/>
        </p:nvSpPr>
        <p:spPr>
          <a:xfrm>
            <a:off x="6700121" y="-7084"/>
            <a:ext cx="5511344"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477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FB Half Title Text Whit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562EAE-B8C5-F24D-AA66-0DED78152221}"/>
              </a:ext>
            </a:extLst>
          </p:cNvPr>
          <p:cNvSpPr/>
          <p:nvPr userDrawn="1"/>
        </p:nvSpPr>
        <p:spPr>
          <a:xfrm>
            <a:off x="6781979" y="0"/>
            <a:ext cx="541002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 name="Straight Connector 2">
            <a:extLst>
              <a:ext uri="{FF2B5EF4-FFF2-40B4-BE49-F238E27FC236}">
                <a16:creationId xmlns:a16="http://schemas.microsoft.com/office/drawing/2014/main" id="{E1A50691-973A-4FD1-8ED1-684CC54BC5EE}"/>
              </a:ext>
            </a:extLst>
          </p:cNvPr>
          <p:cNvCxnSpPr>
            <a:cxnSpLocks/>
          </p:cNvCxnSpPr>
          <p:nvPr userDrawn="1"/>
        </p:nvCxnSpPr>
        <p:spPr>
          <a:xfrm>
            <a:off x="-12360" y="1879290"/>
            <a:ext cx="753958" cy="0"/>
          </a:xfrm>
          <a:prstGeom prst="line">
            <a:avLst/>
          </a:prstGeom>
          <a:ln w="57150">
            <a:solidFill>
              <a:srgbClr val="E20074"/>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DD27939-20D9-416C-82D9-EFEE65993226}"/>
              </a:ext>
            </a:extLst>
          </p:cNvPr>
          <p:cNvSpPr>
            <a:spLocks noGrp="1"/>
          </p:cNvSpPr>
          <p:nvPr>
            <p:ph type="title"/>
          </p:nvPr>
        </p:nvSpPr>
        <p:spPr>
          <a:xfrm>
            <a:off x="838419" y="1616409"/>
            <a:ext cx="5396365" cy="1097280"/>
          </a:xfrm>
        </p:spPr>
        <p:txBody>
          <a:bodyPr anchor="t">
            <a:normAutofit/>
          </a:bodyPr>
          <a:lstStyle>
            <a:lvl1pPr>
              <a:defRPr sz="3600"/>
            </a:lvl1pPr>
          </a:lstStyle>
          <a:p>
            <a:r>
              <a:rPr lang="en-US"/>
              <a:t>Click to edit Master title style</a:t>
            </a:r>
          </a:p>
        </p:txBody>
      </p:sp>
      <p:sp>
        <p:nvSpPr>
          <p:cNvPr id="7" name="Text Placeholder 6">
            <a:extLst>
              <a:ext uri="{FF2B5EF4-FFF2-40B4-BE49-F238E27FC236}">
                <a16:creationId xmlns:a16="http://schemas.microsoft.com/office/drawing/2014/main" id="{692BF31E-CAC8-43C6-AD90-703624F3547A}"/>
              </a:ext>
            </a:extLst>
          </p:cNvPr>
          <p:cNvSpPr>
            <a:spLocks noGrp="1"/>
          </p:cNvSpPr>
          <p:nvPr>
            <p:ph type="body" sz="quarter" idx="10"/>
          </p:nvPr>
        </p:nvSpPr>
        <p:spPr>
          <a:xfrm>
            <a:off x="838419" y="3016250"/>
            <a:ext cx="5395730" cy="3111500"/>
          </a:xfrm>
        </p:spPr>
        <p:txBody>
          <a:bodyPr>
            <a:normAutofit/>
          </a:bodyPr>
          <a:lstStyle>
            <a:lvl1pPr marL="274320" indent="-274320" algn="l" defTabSz="914400" rtl="0" eaLnBrk="1" latinLnBrk="0" hangingPunct="1">
              <a:lnSpc>
                <a:spcPct val="90000"/>
              </a:lnSpc>
              <a:spcBef>
                <a:spcPts val="1800"/>
              </a:spcBef>
              <a:spcAft>
                <a:spcPts val="0"/>
              </a:spcAft>
              <a:buClr>
                <a:srgbClr val="E20074"/>
              </a:buClr>
              <a:buFont typeface="Wingdings" pitchFamily="2" charset="2"/>
              <a:buChar char="§"/>
              <a:defRPr lang="en-US" sz="1800" b="0" i="0" kern="1200" dirty="0">
                <a:solidFill>
                  <a:schemeClr val="tx1"/>
                </a:solidFill>
                <a:latin typeface="+mn-lt"/>
                <a:ea typeface="+mn-ea"/>
                <a:cs typeface="+mn-cs"/>
              </a:defRPr>
            </a:lvl1pPr>
            <a:lvl2pPr marL="548640" indent="-274320" algn="l" defTabSz="914400" rtl="0" eaLnBrk="1" latinLnBrk="0" hangingPunct="1">
              <a:lnSpc>
                <a:spcPct val="90000"/>
              </a:lnSpc>
              <a:spcBef>
                <a:spcPts val="600"/>
              </a:spcBef>
              <a:spcAft>
                <a:spcPts val="0"/>
              </a:spcAft>
              <a:buClr>
                <a:srgbClr val="E20074"/>
              </a:buClr>
              <a:buFont typeface="Wingdings" pitchFamily="2" charset="2"/>
              <a:buChar char="§"/>
              <a:defRPr lang="en-US" sz="1800" b="0" i="0" kern="1200" dirty="0">
                <a:solidFill>
                  <a:schemeClr val="tx1"/>
                </a:solidFill>
                <a:latin typeface="+mn-lt"/>
                <a:ea typeface="+mn-ea"/>
                <a:cs typeface="+mn-cs"/>
              </a:defRPr>
            </a:lvl2pPr>
            <a:lvl3pPr marL="914400" indent="0">
              <a:buNone/>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p:txBody>
      </p:sp>
      <p:pic>
        <p:nvPicPr>
          <p:cNvPr id="2" name="Picture 1" descr="Shape&#10;&#10;Description automatically generated with medium confidence">
            <a:extLst>
              <a:ext uri="{FF2B5EF4-FFF2-40B4-BE49-F238E27FC236}">
                <a16:creationId xmlns:a16="http://schemas.microsoft.com/office/drawing/2014/main" id="{8B244AB3-A91D-2AA6-9D4E-4118B7A17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900" y="280331"/>
            <a:ext cx="2148879" cy="548640"/>
          </a:xfrm>
          <a:prstGeom prst="rect">
            <a:avLst/>
          </a:prstGeom>
        </p:spPr>
      </p:pic>
    </p:spTree>
    <p:extLst>
      <p:ext uri="{BB962C8B-B14F-4D97-AF65-F5344CB8AC3E}">
        <p14:creationId xmlns:p14="http://schemas.microsoft.com/office/powerpoint/2010/main" val="3056166420"/>
      </p:ext>
    </p:extLst>
  </p:cSld>
  <p:clrMapOvr>
    <a:masterClrMapping/>
  </p:clrMapOvr>
  <p:transition>
    <p:fade/>
  </p:transition>
  <p:extLst>
    <p:ext uri="{DCECCB84-F9BA-43D5-87BE-67443E8EF086}">
      <p15:sldGuideLst xmlns:p15="http://schemas.microsoft.com/office/powerpoint/2012/main">
        <p15:guide id="1" pos="479">
          <p15:clr>
            <a:srgbClr val="FBAE40"/>
          </p15:clr>
        </p15:guide>
        <p15:guide id="2" pos="52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FB Full Title Text Black">
    <p:bg>
      <p:bgPr>
        <a:solidFill>
          <a:schemeClr val="tx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A50691-973A-4FD1-8ED1-684CC54BC5EE}"/>
              </a:ext>
            </a:extLst>
          </p:cNvPr>
          <p:cNvCxnSpPr>
            <a:cxnSpLocks/>
          </p:cNvCxnSpPr>
          <p:nvPr userDrawn="1"/>
        </p:nvCxnSpPr>
        <p:spPr>
          <a:xfrm>
            <a:off x="-12360" y="1879290"/>
            <a:ext cx="753958" cy="0"/>
          </a:xfrm>
          <a:prstGeom prst="line">
            <a:avLst/>
          </a:prstGeom>
          <a:ln w="57150">
            <a:solidFill>
              <a:srgbClr val="E20074"/>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DD27939-20D9-416C-82D9-EFEE65993226}"/>
              </a:ext>
            </a:extLst>
          </p:cNvPr>
          <p:cNvSpPr>
            <a:spLocks noGrp="1"/>
          </p:cNvSpPr>
          <p:nvPr>
            <p:ph type="title"/>
          </p:nvPr>
        </p:nvSpPr>
        <p:spPr>
          <a:xfrm>
            <a:off x="838419" y="1616409"/>
            <a:ext cx="10838066" cy="1097280"/>
          </a:xfrm>
        </p:spPr>
        <p:txBody>
          <a:bodyPr anchor="t">
            <a:normAutofit/>
          </a:bodyPr>
          <a:lstStyle>
            <a:lvl1pPr>
              <a:defRPr sz="3600">
                <a:solidFill>
                  <a:schemeClr val="bg1"/>
                </a:solidFill>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692BF31E-CAC8-43C6-AD90-703624F3547A}"/>
              </a:ext>
            </a:extLst>
          </p:cNvPr>
          <p:cNvSpPr>
            <a:spLocks noGrp="1"/>
          </p:cNvSpPr>
          <p:nvPr>
            <p:ph type="body" sz="quarter" idx="10"/>
          </p:nvPr>
        </p:nvSpPr>
        <p:spPr>
          <a:xfrm>
            <a:off x="838419" y="3016250"/>
            <a:ext cx="10838066" cy="3111500"/>
          </a:xfrm>
        </p:spPr>
        <p:txBody>
          <a:bodyPr>
            <a:normAutofit/>
          </a:bodyPr>
          <a:lstStyle>
            <a:lvl1pPr marL="274320" indent="-274320">
              <a:spcBef>
                <a:spcPts val="1800"/>
              </a:spcBef>
              <a:buClr>
                <a:schemeClr val="accent6"/>
              </a:buClr>
              <a:buFont typeface="Wingdings" pitchFamily="2" charset="2"/>
              <a:buChar char="§"/>
              <a:defRPr sz="2400">
                <a:solidFill>
                  <a:schemeClr val="bg1"/>
                </a:solidFill>
                <a:latin typeface="+mn-lt"/>
              </a:defRPr>
            </a:lvl1pPr>
            <a:lvl2pPr marL="548640" indent="-269875">
              <a:spcBef>
                <a:spcPts val="600"/>
              </a:spcBef>
              <a:buClr>
                <a:schemeClr val="accent6"/>
              </a:buClr>
              <a:buFont typeface="Wingdings" pitchFamily="2" charset="2"/>
              <a:buChar char="§"/>
              <a:tabLst/>
              <a:defRPr sz="2400">
                <a:solidFill>
                  <a:schemeClr val="bg1"/>
                </a:solidFill>
                <a:latin typeface="+mn-lt"/>
              </a:defRPr>
            </a:lvl2pPr>
            <a:lvl3pPr marL="914400" indent="0">
              <a:buNone/>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p:txBody>
      </p:sp>
      <p:pic>
        <p:nvPicPr>
          <p:cNvPr id="2" name="Picture 1" descr="Graphical user interface&#10;&#10;Description automatically generated with low confidence">
            <a:extLst>
              <a:ext uri="{FF2B5EF4-FFF2-40B4-BE49-F238E27FC236}">
                <a16:creationId xmlns:a16="http://schemas.microsoft.com/office/drawing/2014/main" id="{EADC4CEF-2E8D-4FBF-3A28-C6B5DE1AC0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097" y="327174"/>
            <a:ext cx="2148879" cy="548640"/>
          </a:xfrm>
          <a:prstGeom prst="rect">
            <a:avLst/>
          </a:prstGeom>
        </p:spPr>
      </p:pic>
    </p:spTree>
    <p:extLst>
      <p:ext uri="{BB962C8B-B14F-4D97-AF65-F5344CB8AC3E}">
        <p14:creationId xmlns:p14="http://schemas.microsoft.com/office/powerpoint/2010/main" val="375667151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FB Blank White">
    <p:bg>
      <p:bgPr>
        <a:solidFill>
          <a:schemeClr val="bg1"/>
        </a:solidFill>
        <a:effectLst/>
      </p:bgPr>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8375D8BD-3252-7E83-137E-C0A7954ECA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900" y="280331"/>
            <a:ext cx="2148879" cy="548640"/>
          </a:xfrm>
          <a:prstGeom prst="rect">
            <a:avLst/>
          </a:prstGeom>
        </p:spPr>
      </p:pic>
    </p:spTree>
    <p:extLst>
      <p:ext uri="{BB962C8B-B14F-4D97-AF65-F5344CB8AC3E}">
        <p14:creationId xmlns:p14="http://schemas.microsoft.com/office/powerpoint/2010/main" val="94269528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chemeClr val="bg1"/>
        </a:solidFill>
        <a:effectLst/>
      </p:bgPr>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2E887E7D-B336-4EE3-E9CE-DC63E16042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900" y="280331"/>
            <a:ext cx="2148879" cy="548640"/>
          </a:xfrm>
          <a:prstGeom prst="rect">
            <a:avLst/>
          </a:prstGeom>
        </p:spPr>
      </p:pic>
    </p:spTree>
    <p:extLst>
      <p:ext uri="{BB962C8B-B14F-4D97-AF65-F5344CB8AC3E}">
        <p14:creationId xmlns:p14="http://schemas.microsoft.com/office/powerpoint/2010/main" val="347761174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7A577F-764D-04C6-5A1D-44771A731A47}"/>
              </a:ext>
              <a:ext uri="{C183D7F6-B498-43B3-948B-1728B52AA6E4}">
                <adec:decorative xmlns:adec="http://schemas.microsoft.com/office/drawing/2017/decorative" val="1"/>
              </a:ext>
            </a:extLst>
          </p:cNvPr>
          <p:cNvSpPr/>
          <p:nvPr userDrawn="1"/>
        </p:nvSpPr>
        <p:spPr>
          <a:xfrm>
            <a:off x="-20320" y="-7084"/>
            <a:ext cx="12212320" cy="6858000"/>
          </a:xfrm>
          <a:prstGeom prst="rect">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71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57371C9-D1C0-A175-2860-1F1CE296B6E4}"/>
              </a:ext>
            </a:extLst>
          </p:cNvPr>
          <p:cNvSpPr>
            <a:spLocks noGrp="1"/>
          </p:cNvSpPr>
          <p:nvPr>
            <p:ph type="pic" sz="quarter" idx="16"/>
          </p:nvPr>
        </p:nvSpPr>
        <p:spPr>
          <a:xfrm>
            <a:off x="0" y="0"/>
            <a:ext cx="12260263" cy="6858000"/>
          </a:xfrm>
        </p:spPr>
        <p:txBody>
          <a:bodyPr/>
          <a:lstStyle/>
          <a:p>
            <a:endParaRPr lang="en-US"/>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6" name="Title 3">
            <a:extLst>
              <a:ext uri="{FF2B5EF4-FFF2-40B4-BE49-F238E27FC236}">
                <a16:creationId xmlns:a16="http://schemas.microsoft.com/office/drawing/2014/main" id="{E941F6DE-E3AD-791F-0B71-808A5D06B5BF}"/>
              </a:ext>
            </a:extLst>
          </p:cNvPr>
          <p:cNvSpPr>
            <a:spLocks noGrp="1"/>
          </p:cNvSpPr>
          <p:nvPr>
            <p:ph type="title" hasCustomPrompt="1"/>
          </p:nvPr>
        </p:nvSpPr>
        <p:spPr>
          <a:xfrm>
            <a:off x="1706252" y="693422"/>
            <a:ext cx="9294828" cy="3360104"/>
          </a:xfrm>
          <a:prstGeom prst="rect">
            <a:avLst/>
          </a:prstGeom>
          <a:ln w="28575">
            <a:solidFill>
              <a:schemeClr val="tx1"/>
            </a:solidFill>
          </a:ln>
        </p:spPr>
        <p:txBody>
          <a:bodyPr anchor="ctr"/>
          <a:lstStyle>
            <a:lvl1pPr algn="ctr">
              <a:defRPr sz="8800" cap="all" spc="100" baseline="0">
                <a:solidFill>
                  <a:schemeClr val="tx1"/>
                </a:solidFill>
              </a:defRPr>
            </a:lvl1pPr>
          </a:lstStyle>
          <a:p>
            <a:r>
              <a:rPr lang="en-US"/>
              <a:t>XXX</a:t>
            </a:r>
            <a:br>
              <a:rPr lang="en-US"/>
            </a:br>
            <a:r>
              <a:rPr lang="en-US" sz="4400" err="1"/>
              <a:t>xxx</a:t>
            </a:r>
            <a:endParaRPr lang="en-US"/>
          </a:p>
        </p:txBody>
      </p:sp>
      <p:pic>
        <p:nvPicPr>
          <p:cNvPr id="11" name="Picture 10">
            <a:extLst>
              <a:ext uri="{FF2B5EF4-FFF2-40B4-BE49-F238E27FC236}">
                <a16:creationId xmlns:a16="http://schemas.microsoft.com/office/drawing/2014/main" id="{E8869B86-70BE-5E40-E05D-A1B16C8783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8930" y="6216642"/>
            <a:ext cx="1803912" cy="391547"/>
          </a:xfrm>
          <a:prstGeom prst="rect">
            <a:avLst/>
          </a:prstGeom>
        </p:spPr>
      </p:pic>
      <p:pic>
        <p:nvPicPr>
          <p:cNvPr id="12" name="Picture 11">
            <a:extLst>
              <a:ext uri="{FF2B5EF4-FFF2-40B4-BE49-F238E27FC236}">
                <a16:creationId xmlns:a16="http://schemas.microsoft.com/office/drawing/2014/main" id="{649F98FF-6299-0232-7195-FACE608999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78024" y="6149620"/>
            <a:ext cx="1814598" cy="643284"/>
          </a:xfrm>
          <a:prstGeom prst="rect">
            <a:avLst/>
          </a:prstGeom>
        </p:spPr>
      </p:pic>
    </p:spTree>
    <p:extLst>
      <p:ext uri="{BB962C8B-B14F-4D97-AF65-F5344CB8AC3E}">
        <p14:creationId xmlns:p14="http://schemas.microsoft.com/office/powerpoint/2010/main" val="196289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C4D90095-DF24-1925-4DC8-13E0098A7734}"/>
              </a:ext>
            </a:extLst>
          </p:cNvPr>
          <p:cNvSpPr>
            <a:spLocks noGrp="1"/>
          </p:cNvSpPr>
          <p:nvPr>
            <p:ph type="pic" sz="quarter" idx="16"/>
          </p:nvPr>
        </p:nvSpPr>
        <p:spPr>
          <a:xfrm>
            <a:off x="0" y="0"/>
            <a:ext cx="12260263" cy="6858000"/>
          </a:xfrm>
        </p:spPr>
        <p:txBody>
          <a:bodyPr/>
          <a:lstStyle/>
          <a:p>
            <a:endParaRPr lang="en-US"/>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0" name="Title 3">
            <a:extLst>
              <a:ext uri="{FF2B5EF4-FFF2-40B4-BE49-F238E27FC236}">
                <a16:creationId xmlns:a16="http://schemas.microsoft.com/office/drawing/2014/main" id="{35753DA3-BFE2-0643-05DD-DBE7916EF77D}"/>
              </a:ext>
            </a:extLst>
          </p:cNvPr>
          <p:cNvSpPr>
            <a:spLocks noGrp="1"/>
          </p:cNvSpPr>
          <p:nvPr>
            <p:ph type="title" hasCustomPrompt="1"/>
          </p:nvPr>
        </p:nvSpPr>
        <p:spPr>
          <a:xfrm>
            <a:off x="1706252" y="693422"/>
            <a:ext cx="9294828" cy="3360104"/>
          </a:xfrm>
          <a:prstGeom prst="rect">
            <a:avLst/>
          </a:prstGeom>
          <a:ln w="28575">
            <a:solidFill>
              <a:schemeClr val="tx1"/>
            </a:solidFill>
          </a:ln>
        </p:spPr>
        <p:txBody>
          <a:bodyPr anchor="ctr"/>
          <a:lstStyle>
            <a:lvl1pPr algn="ctr">
              <a:defRPr sz="8800" cap="all" spc="100" baseline="0">
                <a:solidFill>
                  <a:schemeClr val="tx1"/>
                </a:solidFill>
              </a:defRPr>
            </a:lvl1pPr>
          </a:lstStyle>
          <a:p>
            <a:r>
              <a:rPr lang="en-US"/>
              <a:t>XXX</a:t>
            </a:r>
            <a:br>
              <a:rPr lang="en-US"/>
            </a:br>
            <a:r>
              <a:rPr lang="en-US" sz="4400" err="1"/>
              <a:t>xxx</a:t>
            </a:r>
            <a:endParaRPr lang="en-US"/>
          </a:p>
        </p:txBody>
      </p:sp>
      <p:pic>
        <p:nvPicPr>
          <p:cNvPr id="11" name="Picture 10">
            <a:extLst>
              <a:ext uri="{FF2B5EF4-FFF2-40B4-BE49-F238E27FC236}">
                <a16:creationId xmlns:a16="http://schemas.microsoft.com/office/drawing/2014/main" id="{047579E5-527C-5124-790C-022DEC2FA0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5440" y="6248213"/>
            <a:ext cx="1629946" cy="327864"/>
          </a:xfrm>
          <a:prstGeom prst="rect">
            <a:avLst/>
          </a:prstGeom>
        </p:spPr>
      </p:pic>
      <p:pic>
        <p:nvPicPr>
          <p:cNvPr id="12" name="Picture 11">
            <a:extLst>
              <a:ext uri="{FF2B5EF4-FFF2-40B4-BE49-F238E27FC236}">
                <a16:creationId xmlns:a16="http://schemas.microsoft.com/office/drawing/2014/main" id="{CD0668B3-BDF5-593D-A2F6-A031BCE9B8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88644" y="6149619"/>
            <a:ext cx="1737916" cy="643286"/>
          </a:xfrm>
          <a:prstGeom prst="rect">
            <a:avLst/>
          </a:prstGeom>
        </p:spPr>
      </p:pic>
    </p:spTree>
    <p:extLst>
      <p:ext uri="{BB962C8B-B14F-4D97-AF65-F5344CB8AC3E}">
        <p14:creationId xmlns:p14="http://schemas.microsoft.com/office/powerpoint/2010/main" val="323499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D735D61-9DF2-D531-4572-BD8F357F2384}"/>
              </a:ext>
            </a:extLst>
          </p:cNvPr>
          <p:cNvSpPr>
            <a:spLocks noGrp="1"/>
          </p:cNvSpPr>
          <p:nvPr>
            <p:ph type="pic" sz="quarter" idx="16"/>
          </p:nvPr>
        </p:nvSpPr>
        <p:spPr>
          <a:xfrm>
            <a:off x="0" y="0"/>
            <a:ext cx="12260263" cy="6858000"/>
          </a:xfrm>
        </p:spPr>
        <p:txBody>
          <a:bodyPr/>
          <a:lstStyle/>
          <a:p>
            <a:endParaRPr lang="en-US"/>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6" name="Title 3">
            <a:extLst>
              <a:ext uri="{FF2B5EF4-FFF2-40B4-BE49-F238E27FC236}">
                <a16:creationId xmlns:a16="http://schemas.microsoft.com/office/drawing/2014/main" id="{E941F6DE-E3AD-791F-0B71-808A5D06B5BF}"/>
              </a:ext>
            </a:extLst>
          </p:cNvPr>
          <p:cNvSpPr>
            <a:spLocks noGrp="1"/>
          </p:cNvSpPr>
          <p:nvPr>
            <p:ph type="title" hasCustomPrompt="1"/>
          </p:nvPr>
        </p:nvSpPr>
        <p:spPr>
          <a:xfrm>
            <a:off x="1706252" y="693422"/>
            <a:ext cx="9294828" cy="3360104"/>
          </a:xfrm>
          <a:prstGeom prst="rect">
            <a:avLst/>
          </a:prstGeom>
          <a:ln w="28575">
            <a:solidFill>
              <a:schemeClr val="bg1"/>
            </a:solidFill>
          </a:ln>
        </p:spPr>
        <p:txBody>
          <a:bodyPr anchor="ctr"/>
          <a:lstStyle>
            <a:lvl1pPr algn="ctr">
              <a:defRPr sz="8800" cap="all" spc="100" baseline="0">
                <a:solidFill>
                  <a:schemeClr val="bg1"/>
                </a:solidFill>
              </a:defRPr>
            </a:lvl1pPr>
          </a:lstStyle>
          <a:p>
            <a:r>
              <a:rPr lang="en-US"/>
              <a:t>XXX</a:t>
            </a:r>
            <a:br>
              <a:rPr lang="en-US"/>
            </a:br>
            <a:r>
              <a:rPr lang="en-US" sz="4400" err="1"/>
              <a:t>xxx</a:t>
            </a:r>
            <a:endParaRPr lang="en-US"/>
          </a:p>
        </p:txBody>
      </p:sp>
      <p:pic>
        <p:nvPicPr>
          <p:cNvPr id="9" name="Picture 8">
            <a:extLst>
              <a:ext uri="{FF2B5EF4-FFF2-40B4-BE49-F238E27FC236}">
                <a16:creationId xmlns:a16="http://schemas.microsoft.com/office/drawing/2014/main" id="{E12D0F9C-C927-B044-89AE-3A5EC95CAE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5440" y="6248213"/>
            <a:ext cx="1629946" cy="327864"/>
          </a:xfrm>
          <a:prstGeom prst="rect">
            <a:avLst/>
          </a:prstGeom>
        </p:spPr>
      </p:pic>
      <p:pic>
        <p:nvPicPr>
          <p:cNvPr id="10" name="Picture 9">
            <a:extLst>
              <a:ext uri="{FF2B5EF4-FFF2-40B4-BE49-F238E27FC236}">
                <a16:creationId xmlns:a16="http://schemas.microsoft.com/office/drawing/2014/main" id="{077950BE-698F-EDFD-D111-8A922EB7B1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88644" y="6149619"/>
            <a:ext cx="1737916" cy="643286"/>
          </a:xfrm>
          <a:prstGeom prst="rect">
            <a:avLst/>
          </a:prstGeom>
        </p:spPr>
      </p:pic>
    </p:spTree>
    <p:extLst>
      <p:ext uri="{BB962C8B-B14F-4D97-AF65-F5344CB8AC3E}">
        <p14:creationId xmlns:p14="http://schemas.microsoft.com/office/powerpoint/2010/main" val="185540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8914BC-06F7-CA3E-778A-B39DB4BE72C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945187-9412-6558-B23B-3FF3BC999E61}"/>
              </a:ext>
            </a:extLst>
          </p:cNvPr>
          <p:cNvSpPr>
            <a:spLocks noGrp="1"/>
          </p:cNvSpPr>
          <p:nvPr>
            <p:ph type="title" hasCustomPrompt="1"/>
          </p:nvPr>
        </p:nvSpPr>
        <p:spPr>
          <a:xfrm>
            <a:off x="2202729" y="516490"/>
            <a:ext cx="7786541" cy="640698"/>
          </a:xfrm>
          <a:prstGeom prst="rect">
            <a:avLst/>
          </a:prstGeom>
          <a:ln w="28575">
            <a:solidFill>
              <a:schemeClr val="bg1"/>
            </a:solidFill>
          </a:ln>
        </p:spPr>
        <p:txBody>
          <a:bodyPr anchor="ctr"/>
          <a:lstStyle>
            <a:lvl1pPr algn="ctr">
              <a:defRPr sz="2400" cap="all" spc="100" baseline="0">
                <a:ln>
                  <a:noFill/>
                </a:ln>
                <a:solidFill>
                  <a:schemeClr val="bg1"/>
                </a:solidFill>
              </a:defRPr>
            </a:lvl1pPr>
          </a:lstStyle>
          <a:p>
            <a:r>
              <a:rPr lang="en-US"/>
              <a:t>title</a:t>
            </a:r>
          </a:p>
        </p:txBody>
      </p:sp>
      <p:pic>
        <p:nvPicPr>
          <p:cNvPr id="6" name="Picture 5">
            <a:extLst>
              <a:ext uri="{FF2B5EF4-FFF2-40B4-BE49-F238E27FC236}">
                <a16:creationId xmlns:a16="http://schemas.microsoft.com/office/drawing/2014/main" id="{A0D32E24-DF8A-FFA9-DAF5-04563B02AE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5440" y="6248213"/>
            <a:ext cx="1629946" cy="327864"/>
          </a:xfrm>
          <a:prstGeom prst="rect">
            <a:avLst/>
          </a:prstGeom>
        </p:spPr>
      </p:pic>
      <p:pic>
        <p:nvPicPr>
          <p:cNvPr id="7" name="Picture 6">
            <a:extLst>
              <a:ext uri="{FF2B5EF4-FFF2-40B4-BE49-F238E27FC236}">
                <a16:creationId xmlns:a16="http://schemas.microsoft.com/office/drawing/2014/main" id="{6B20BCC7-866D-56C9-A8D8-A4DEF5D4F8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88644" y="6149619"/>
            <a:ext cx="1737916" cy="643286"/>
          </a:xfrm>
          <a:prstGeom prst="rect">
            <a:avLst/>
          </a:prstGeom>
        </p:spPr>
      </p:pic>
    </p:spTree>
    <p:extLst>
      <p:ext uri="{BB962C8B-B14F-4D97-AF65-F5344CB8AC3E}">
        <p14:creationId xmlns:p14="http://schemas.microsoft.com/office/powerpoint/2010/main" val="2740627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0A5A3B2-0F9D-55CF-FB50-031AD40F05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C39B2776-1766-A7EE-D55C-EC7BD0F9D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73270078"/>
      </p:ext>
    </p:extLst>
  </p:cSld>
  <p:clrMap bg1="lt1" tx1="dk1" bg2="lt2" tx2="dk2" accent1="accent1" accent2="accent2" accent3="accent3" accent4="accent4" accent5="accent5" accent6="accent6" hlink="hlink" folHlink="folHlink"/>
  <p:sldLayoutIdLst>
    <p:sldLayoutId id="2147483719" r:id="rId1"/>
    <p:sldLayoutId id="2147483722" r:id="rId2"/>
    <p:sldLayoutId id="2147483720" r:id="rId3"/>
    <p:sldLayoutId id="2147483723" r:id="rId4"/>
    <p:sldLayoutId id="2147483721" r:id="rId5"/>
  </p:sldLayoutIdLst>
  <p:txStyles>
    <p:titleStyle>
      <a:lvl1pPr algn="l" defTabSz="914400" rtl="0" eaLnBrk="1" latinLnBrk="0" hangingPunct="1">
        <a:lnSpc>
          <a:spcPct val="90000"/>
        </a:lnSpc>
        <a:spcBef>
          <a:spcPct val="0"/>
        </a:spcBef>
        <a:buNone/>
        <a:defRPr sz="3600" kern="1200" cap="all" baseline="0">
          <a:solidFill>
            <a:schemeClr val="tx1"/>
          </a:solidFill>
          <a:latin typeface="Tenorite"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361918-9A31-CD10-9498-769200E8C0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122C2-2E41-B74E-75D0-7EEFB06AE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223595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7" r:id="rId4"/>
    <p:sldLayoutId id="2147483698" r:id="rId5"/>
    <p:sldLayoutId id="2147483699" r:id="rId6"/>
    <p:sldLayoutId id="2147483700" r:id="rId7"/>
    <p:sldLayoutId id="2147483701" r:id="rId8"/>
    <p:sldLayoutId id="2147483726" r:id="rId9"/>
    <p:sldLayoutId id="2147483703" r:id="rId10"/>
    <p:sldLayoutId id="2147483727"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29" r:id="rId26"/>
    <p:sldLayoutId id="2147483730" r:id="rId27"/>
    <p:sldLayoutId id="2147483731" r:id="rId28"/>
    <p:sldLayoutId id="2147483732" r:id="rId29"/>
    <p:sldLayoutId id="2147483733" r:id="rId30"/>
  </p:sldLayoutIdLst>
  <p:hf hdr="0"/>
  <p:txStyles>
    <p:titleStyle>
      <a:lvl1pPr algn="l" defTabSz="914400" rtl="0" eaLnBrk="1" latinLnBrk="0" hangingPunct="1">
        <a:lnSpc>
          <a:spcPct val="90000"/>
        </a:lnSpc>
        <a:spcBef>
          <a:spcPct val="0"/>
        </a:spcBef>
        <a:buNone/>
        <a:defRPr sz="3600" kern="1200" cap="all" baseline="0">
          <a:solidFill>
            <a:schemeClr val="tx1"/>
          </a:solidFill>
          <a:latin typeface="Tenorite"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EB9D1C-53DE-4B1D-A4A5-853ADA8C107B}"/>
              </a:ext>
            </a:extLst>
          </p:cNvPr>
          <p:cNvSpPr>
            <a:spLocks noGrp="1"/>
          </p:cNvSpPr>
          <p:nvPr>
            <p:ph type="title"/>
          </p:nvPr>
        </p:nvSpPr>
        <p:spPr>
          <a:xfrm>
            <a:off x="838419" y="365126"/>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4258B-D045-490C-987E-D87817242F7F}"/>
              </a:ext>
            </a:extLst>
          </p:cNvPr>
          <p:cNvSpPr>
            <a:spLocks noGrp="1"/>
          </p:cNvSpPr>
          <p:nvPr>
            <p:ph type="body" idx="1"/>
          </p:nvPr>
        </p:nvSpPr>
        <p:spPr>
          <a:xfrm>
            <a:off x="838419" y="1825625"/>
            <a:ext cx="10515163" cy="4351338"/>
          </a:xfrm>
          <a:prstGeom prst="rect">
            <a:avLst/>
          </a:prstGeom>
        </p:spPr>
        <p:txBody>
          <a:bodyPr vert="horz" lIns="91440" tIns="45720" rIns="91440" bIns="45720" rtlCol="0">
            <a:normAutofit/>
          </a:bodyPr>
          <a:lstStyle/>
          <a:p>
            <a:pPr lvl="0"/>
            <a:r>
              <a:rPr lang="en-US"/>
              <a:t>Click to edit master text styles</a:t>
            </a:r>
          </a:p>
          <a:p>
            <a:pPr lvl="1"/>
            <a:r>
              <a:rPr lang="en-US" sz="1200"/>
              <a:t>SECOND LEVEL</a:t>
            </a:r>
            <a:endParaRPr lang="en-US"/>
          </a:p>
          <a:p>
            <a:pPr lvl="2"/>
            <a:r>
              <a:rPr lang="en-US"/>
              <a:t>Third level</a:t>
            </a:r>
          </a:p>
        </p:txBody>
      </p:sp>
    </p:spTree>
    <p:extLst>
      <p:ext uri="{BB962C8B-B14F-4D97-AF65-F5344CB8AC3E}">
        <p14:creationId xmlns:p14="http://schemas.microsoft.com/office/powerpoint/2010/main" val="15852263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Lst>
  <p:transition>
    <p:fade/>
  </p:transition>
  <p:txStyles>
    <p:titleStyle>
      <a:lvl1pPr algn="l" defTabSz="914400" rtl="0" eaLnBrk="1" latinLnBrk="0" hangingPunct="1">
        <a:lnSpc>
          <a:spcPct val="8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3.tiff"/><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tiff"/><Relationship Id="rId10" Type="http://schemas.openxmlformats.org/officeDocument/2006/relationships/image" Target="../media/image58.png"/><Relationship Id="rId4" Type="http://schemas.microsoft.com/office/2007/relationships/hdphoto" Target="../media/hdphoto1.wdp"/><Relationship Id="rId9" Type="http://schemas.openxmlformats.org/officeDocument/2006/relationships/image" Target="../media/image57.png"/><Relationship Id="rId14" Type="http://schemas.openxmlformats.org/officeDocument/2006/relationships/image" Target="../media/image62.jpeg"/></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41.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3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1.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2.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3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hyperlink" Target="https://www.fmcsa.dot.gov/driver-safety/distracted-driving/mobile-phone-restrictions-fact-sheet" TargetMode="Externa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7.xml"/><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2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28.xml.rels><?xml version="1.0" encoding="UTF-8" standalone="yes"?>
<Relationships xmlns="http://schemas.openxmlformats.org/package/2006/relationships"><Relationship Id="rId3" Type="http://schemas.openxmlformats.org/officeDocument/2006/relationships/hyperlink" Target="https://www.opensignal.com/reports/2023/01/usa/mobile-network-experience-5g" TargetMode="External"/><Relationship Id="rId7"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hyperlink" Target="http://t-mobile.com/"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www.umlaut.com/en/benchmarking/USA" TargetMode="External"/><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120.png"/><Relationship Id="rId5" Type="http://schemas.microsoft.com/office/2007/relationships/hdphoto" Target="../media/hdphoto3.wdp"/><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hyperlink" Target="https://munkahelyiterror.blog.hu/2017/11/29/a_vagyonori_rendeszi_szakma_szepsegei" TargetMode="External"/><Relationship Id="rId10" Type="http://schemas.openxmlformats.org/officeDocument/2006/relationships/image" Target="../media/image26.jpeg"/><Relationship Id="rId4" Type="http://schemas.openxmlformats.org/officeDocument/2006/relationships/image" Target="../media/image21.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372E8-0B82-45E3-A0AC-37C55B07D36D}"/>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0"/>
            <a:ext cx="12191999" cy="6066223"/>
          </a:xfrm>
          <a:prstGeom prst="rect">
            <a:avLst/>
          </a:prstGeom>
        </p:spPr>
      </p:pic>
      <p:sp>
        <p:nvSpPr>
          <p:cNvPr id="4" name="Rectangle 3">
            <a:extLst>
              <a:ext uri="{FF2B5EF4-FFF2-40B4-BE49-F238E27FC236}">
                <a16:creationId xmlns:a16="http://schemas.microsoft.com/office/drawing/2014/main" id="{78334B76-FBF6-21E2-AE8A-0C1F7D43CE95}"/>
              </a:ext>
            </a:extLst>
          </p:cNvPr>
          <p:cNvSpPr/>
          <p:nvPr/>
        </p:nvSpPr>
        <p:spPr>
          <a:xfrm>
            <a:off x="-1" y="-9220"/>
            <a:ext cx="12192000" cy="6075444"/>
          </a:xfrm>
          <a:prstGeom prst="rect">
            <a:avLst/>
          </a:prstGeom>
          <a:solidFill>
            <a:srgbClr val="00206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
        <p:nvSpPr>
          <p:cNvPr id="7" name="Rectangle 6">
            <a:extLst>
              <a:ext uri="{FF2B5EF4-FFF2-40B4-BE49-F238E27FC236}">
                <a16:creationId xmlns:a16="http://schemas.microsoft.com/office/drawing/2014/main" id="{A7AFB8F9-6B12-9FED-0B51-E9D6A9D28DAC}"/>
              </a:ext>
            </a:extLst>
          </p:cNvPr>
          <p:cNvSpPr/>
          <p:nvPr/>
        </p:nvSpPr>
        <p:spPr>
          <a:xfrm>
            <a:off x="-2" y="-18442"/>
            <a:ext cx="12192000" cy="6084665"/>
          </a:xfrm>
          <a:prstGeom prst="rect">
            <a:avLst/>
          </a:prstGeom>
          <a:solidFill>
            <a:srgbClr val="00206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3">
            <a:extLst>
              <a:ext uri="{FF2B5EF4-FFF2-40B4-BE49-F238E27FC236}">
                <a16:creationId xmlns:a16="http://schemas.microsoft.com/office/drawing/2014/main" id="{0A907C2B-76E2-728B-24AE-9A405F20026B}"/>
              </a:ext>
            </a:extLst>
          </p:cNvPr>
          <p:cNvSpPr txBox="1">
            <a:spLocks/>
          </p:cNvSpPr>
          <p:nvPr/>
        </p:nvSpPr>
        <p:spPr>
          <a:xfrm>
            <a:off x="427659" y="693422"/>
            <a:ext cx="11377597" cy="3341250"/>
          </a:xfrm>
          <a:prstGeom prst="rect">
            <a:avLst/>
          </a:prstGeom>
          <a:ln w="28575">
            <a:solidFill>
              <a:schemeClr val="bg1"/>
            </a:solidFill>
          </a:ln>
        </p:spPr>
        <p:txBody>
          <a:bodyPr anchor="ctr"/>
          <a:lstStyle>
            <a:lvl1pPr algn="ctr" defTabSz="914400" rtl="0" eaLnBrk="1" latinLnBrk="0" hangingPunct="1">
              <a:lnSpc>
                <a:spcPct val="90000"/>
              </a:lnSpc>
              <a:spcBef>
                <a:spcPct val="0"/>
              </a:spcBef>
              <a:buNone/>
              <a:defRPr sz="8800" kern="1200" cap="all" spc="100" baseline="0">
                <a:solidFill>
                  <a:schemeClr val="tx1"/>
                </a:solidFill>
                <a:latin typeface="Tenorite" panose="00000500000000000000" pitchFamily="2" charset="0"/>
                <a:ea typeface="+mj-ea"/>
                <a:cs typeface="+mj-cs"/>
              </a:defRPr>
            </a:lvl1pPr>
          </a:lstStyle>
          <a:p>
            <a:r>
              <a:rPr lang="en-US" sz="6000" dirty="0">
                <a:solidFill>
                  <a:schemeClr val="bg1"/>
                </a:solidFill>
              </a:rPr>
              <a:t>School Safety &amp; Communication Continuity</a:t>
            </a:r>
          </a:p>
        </p:txBody>
      </p:sp>
    </p:spTree>
    <p:extLst>
      <p:ext uri="{BB962C8B-B14F-4D97-AF65-F5344CB8AC3E}">
        <p14:creationId xmlns:p14="http://schemas.microsoft.com/office/powerpoint/2010/main" val="239291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F3011D-0DED-E42A-4BA7-6137AB884C5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50538" y="1587422"/>
            <a:ext cx="7967320" cy="431611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23C30FF-551F-D932-B0E2-3B7B8D2F29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50540" y="1587422"/>
            <a:ext cx="7967318" cy="4316117"/>
          </a:xfrm>
          <a:prstGeom prst="rect">
            <a:avLst/>
          </a:prstGeom>
          <a:ln>
            <a:noFill/>
          </a:ln>
          <a:effectLst>
            <a:outerShdw blurRad="292100" dist="139700" dir="2700000" algn="tl" rotWithShape="0">
              <a:srgbClr val="333333">
                <a:alpha val="65000"/>
              </a:srgbClr>
            </a:outerShdw>
          </a:effectLst>
        </p:spPr>
      </p:pic>
      <p:sp>
        <p:nvSpPr>
          <p:cNvPr id="18" name="Title 17">
            <a:extLst>
              <a:ext uri="{FF2B5EF4-FFF2-40B4-BE49-F238E27FC236}">
                <a16:creationId xmlns:a16="http://schemas.microsoft.com/office/drawing/2014/main" id="{93D2D1DA-B229-CC5B-4A88-04BE60080230}"/>
              </a:ext>
            </a:extLst>
          </p:cNvPr>
          <p:cNvSpPr>
            <a:spLocks noGrp="1"/>
          </p:cNvSpPr>
          <p:nvPr>
            <p:ph type="title"/>
          </p:nvPr>
        </p:nvSpPr>
        <p:spPr>
          <a:xfrm>
            <a:off x="2627006" y="193293"/>
            <a:ext cx="7078954" cy="1179934"/>
          </a:xfrm>
        </p:spPr>
        <p:txBody>
          <a:bodyPr>
            <a:normAutofit/>
          </a:bodyPr>
          <a:lstStyle/>
          <a:p>
            <a:r>
              <a:rPr lang="en-US" dirty="0"/>
              <a:t>cpr</a:t>
            </a:r>
            <a:r>
              <a:rPr lang="en-US" baseline="30000" dirty="0"/>
              <a:t>3</a:t>
            </a:r>
            <a:r>
              <a:rPr lang="en-US" dirty="0"/>
              <a:t> – </a:t>
            </a:r>
            <a:r>
              <a:rPr lang="en-US" dirty="0" err="1"/>
              <a:t>SmartPhones</a:t>
            </a:r>
            <a:r>
              <a:rPr lang="en-US" dirty="0"/>
              <a:t> </a:t>
            </a:r>
            <a:br>
              <a:rPr lang="en-US" dirty="0"/>
            </a:br>
            <a:r>
              <a:rPr lang="en-US" dirty="0"/>
              <a:t>Connecting People To Resources</a:t>
            </a:r>
          </a:p>
        </p:txBody>
      </p:sp>
      <p:grpSp>
        <p:nvGrpSpPr>
          <p:cNvPr id="27" name="Group 26">
            <a:extLst>
              <a:ext uri="{FF2B5EF4-FFF2-40B4-BE49-F238E27FC236}">
                <a16:creationId xmlns:a16="http://schemas.microsoft.com/office/drawing/2014/main" id="{E988317C-CB5F-7973-C160-8CEB39E56D59}"/>
              </a:ext>
            </a:extLst>
          </p:cNvPr>
          <p:cNvGrpSpPr/>
          <p:nvPr/>
        </p:nvGrpSpPr>
        <p:grpSpPr>
          <a:xfrm>
            <a:off x="1632155" y="1414181"/>
            <a:ext cx="10516795" cy="4724889"/>
            <a:chOff x="1632155" y="1414181"/>
            <a:chExt cx="10516795" cy="4724889"/>
          </a:xfrm>
        </p:grpSpPr>
        <p:sp>
          <p:nvSpPr>
            <p:cNvPr id="19" name="Oval 18">
              <a:extLst>
                <a:ext uri="{FF2B5EF4-FFF2-40B4-BE49-F238E27FC236}">
                  <a16:creationId xmlns:a16="http://schemas.microsoft.com/office/drawing/2014/main" id="{69D65E52-FF23-F99B-CD67-3322BD6E4FA2}"/>
                </a:ext>
              </a:extLst>
            </p:cNvPr>
            <p:cNvSpPr/>
            <p:nvPr/>
          </p:nvSpPr>
          <p:spPr>
            <a:xfrm>
              <a:off x="1632155" y="1976284"/>
              <a:ext cx="1710813" cy="1710813"/>
            </a:xfrm>
            <a:prstGeom prst="ellipse">
              <a:avLst/>
            </a:prstGeom>
            <a:noFill/>
            <a:ln w="57150">
              <a:solidFill>
                <a:srgbClr val="EA0A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10783E8-423E-5DF9-69A5-0FCAC9103794}"/>
                </a:ext>
              </a:extLst>
            </p:cNvPr>
            <p:cNvCxnSpPr>
              <a:cxnSpLocks/>
            </p:cNvCxnSpPr>
            <p:nvPr/>
          </p:nvCxnSpPr>
          <p:spPr>
            <a:xfrm>
              <a:off x="3342968" y="2703871"/>
              <a:ext cx="5810864" cy="725129"/>
            </a:xfrm>
            <a:prstGeom prst="straightConnector1">
              <a:avLst/>
            </a:prstGeom>
            <a:ln w="57150">
              <a:solidFill>
                <a:srgbClr val="EA0A8E"/>
              </a:solidFill>
              <a:tailEnd type="triangle"/>
            </a:ln>
          </p:spPr>
          <p:style>
            <a:lnRef idx="1">
              <a:schemeClr val="accent1"/>
            </a:lnRef>
            <a:fillRef idx="0">
              <a:schemeClr val="accent1"/>
            </a:fillRef>
            <a:effectRef idx="0">
              <a:schemeClr val="accent1"/>
            </a:effectRef>
            <a:fontRef idx="minor">
              <a:schemeClr val="tx1"/>
            </a:fontRef>
          </p:style>
        </p:cxnSp>
        <p:pic>
          <p:nvPicPr>
            <p:cNvPr id="23" name="Graphic 22" descr="Folder outline">
              <a:extLst>
                <a:ext uri="{FF2B5EF4-FFF2-40B4-BE49-F238E27FC236}">
                  <a16:creationId xmlns:a16="http://schemas.microsoft.com/office/drawing/2014/main" id="{C70EEDC0-A909-0FC3-14F3-D1BFF309D1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17858" y="1414181"/>
              <a:ext cx="3231092" cy="4724889"/>
            </a:xfrm>
            <a:prstGeom prst="rect">
              <a:avLst/>
            </a:prstGeom>
          </p:spPr>
        </p:pic>
        <p:pic>
          <p:nvPicPr>
            <p:cNvPr id="24" name="Picture 23">
              <a:extLst>
                <a:ext uri="{FF2B5EF4-FFF2-40B4-BE49-F238E27FC236}">
                  <a16:creationId xmlns:a16="http://schemas.microsoft.com/office/drawing/2014/main" id="{C234C21A-B6FF-462E-AA16-63D3058B32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69656" y="2620296"/>
              <a:ext cx="397015" cy="403123"/>
            </a:xfrm>
            <a:prstGeom prst="rect">
              <a:avLst/>
            </a:prstGeom>
          </p:spPr>
        </p:pic>
        <p:sp>
          <p:nvSpPr>
            <p:cNvPr id="25" name="TextBox 24">
              <a:extLst>
                <a:ext uri="{FF2B5EF4-FFF2-40B4-BE49-F238E27FC236}">
                  <a16:creationId xmlns:a16="http://schemas.microsoft.com/office/drawing/2014/main" id="{490B7BFD-2C71-CD5C-E146-66F943DA741E}"/>
                </a:ext>
              </a:extLst>
            </p:cNvPr>
            <p:cNvSpPr txBox="1"/>
            <p:nvPr/>
          </p:nvSpPr>
          <p:spPr>
            <a:xfrm>
              <a:off x="9315282" y="3221131"/>
              <a:ext cx="2466188" cy="2031325"/>
            </a:xfrm>
            <a:prstGeom prst="rect">
              <a:avLst/>
            </a:prstGeom>
            <a:noFill/>
          </p:spPr>
          <p:txBody>
            <a:bodyPr wrap="none" rtlCol="0">
              <a:spAutoFit/>
            </a:bodyPr>
            <a:lstStyle/>
            <a:p>
              <a:r>
                <a:rPr lang="en-US" b="1" dirty="0"/>
                <a:t>Department Resources</a:t>
              </a:r>
            </a:p>
            <a:p>
              <a:pPr marL="285750" indent="-285750">
                <a:buFont typeface="Wingdings" panose="05000000000000000000" pitchFamily="2" charset="2"/>
                <a:buChar char="§"/>
              </a:pPr>
              <a:r>
                <a:rPr lang="en-US" dirty="0"/>
                <a:t>Facilities</a:t>
              </a:r>
            </a:p>
            <a:p>
              <a:pPr marL="285750" indent="-285750">
                <a:buFont typeface="Wingdings" panose="05000000000000000000" pitchFamily="2" charset="2"/>
                <a:buChar char="§"/>
              </a:pPr>
              <a:r>
                <a:rPr lang="en-US" dirty="0"/>
                <a:t>Landscaping</a:t>
              </a:r>
            </a:p>
            <a:p>
              <a:pPr marL="285750" indent="-285750">
                <a:buFont typeface="Wingdings" panose="05000000000000000000" pitchFamily="2" charset="2"/>
                <a:buChar char="§"/>
              </a:pPr>
              <a:r>
                <a:rPr lang="en-US" dirty="0"/>
                <a:t>Food &amp; Nutrition</a:t>
              </a:r>
            </a:p>
            <a:p>
              <a:pPr marL="285750" indent="-285750">
                <a:buFont typeface="Wingdings" panose="05000000000000000000" pitchFamily="2" charset="2"/>
                <a:buChar char="§"/>
              </a:pPr>
              <a:r>
                <a:rPr lang="en-US" dirty="0"/>
                <a:t>Technology</a:t>
              </a:r>
            </a:p>
            <a:p>
              <a:pPr marL="285750" indent="-285750">
                <a:buFont typeface="Wingdings" panose="05000000000000000000" pitchFamily="2" charset="2"/>
                <a:buChar char="§"/>
              </a:pPr>
              <a:r>
                <a:rPr lang="en-US" dirty="0"/>
                <a:t>Work Orders</a:t>
              </a:r>
            </a:p>
            <a:p>
              <a:endParaRPr lang="en-US" dirty="0"/>
            </a:p>
          </p:txBody>
        </p:sp>
      </p:grpSp>
    </p:spTree>
    <p:extLst>
      <p:ext uri="{BB962C8B-B14F-4D97-AF65-F5344CB8AC3E}">
        <p14:creationId xmlns:p14="http://schemas.microsoft.com/office/powerpoint/2010/main" val="193653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E07E-5A7D-CC20-532D-7BDBED9D72D4}"/>
              </a:ext>
            </a:extLst>
          </p:cNvPr>
          <p:cNvSpPr>
            <a:spLocks noGrp="1"/>
          </p:cNvSpPr>
          <p:nvPr>
            <p:ph type="title"/>
          </p:nvPr>
        </p:nvSpPr>
        <p:spPr>
          <a:xfrm>
            <a:off x="992867" y="757182"/>
            <a:ext cx="6055414" cy="640698"/>
          </a:xfrm>
        </p:spPr>
        <p:txBody>
          <a:bodyPr>
            <a:normAutofit/>
          </a:bodyPr>
          <a:lstStyle/>
          <a:p>
            <a:r>
              <a:rPr lang="en-US" err="1"/>
              <a:t>T-mobile</a:t>
            </a:r>
            <a:r>
              <a:rPr lang="en-US"/>
              <a:t> Direct Connect PTT</a:t>
            </a:r>
          </a:p>
        </p:txBody>
      </p:sp>
      <p:grpSp>
        <p:nvGrpSpPr>
          <p:cNvPr id="12" name="Group 11">
            <a:extLst>
              <a:ext uri="{FF2B5EF4-FFF2-40B4-BE49-F238E27FC236}">
                <a16:creationId xmlns:a16="http://schemas.microsoft.com/office/drawing/2014/main" id="{CE96D762-BB6C-7080-C61F-F1C10479916C}"/>
              </a:ext>
            </a:extLst>
          </p:cNvPr>
          <p:cNvGrpSpPr/>
          <p:nvPr/>
        </p:nvGrpSpPr>
        <p:grpSpPr>
          <a:xfrm>
            <a:off x="6364687" y="4998768"/>
            <a:ext cx="5047294" cy="923330"/>
            <a:chOff x="6364687" y="4917936"/>
            <a:chExt cx="5047294" cy="923330"/>
          </a:xfrm>
        </p:grpSpPr>
        <p:sp>
          <p:nvSpPr>
            <p:cNvPr id="52" name="Text Placeholder 2">
              <a:extLst>
                <a:ext uri="{FF2B5EF4-FFF2-40B4-BE49-F238E27FC236}">
                  <a16:creationId xmlns:a16="http://schemas.microsoft.com/office/drawing/2014/main" id="{D9D5C3FD-D93A-0BCD-2278-A344C9C32ABC}"/>
                </a:ext>
              </a:extLst>
            </p:cNvPr>
            <p:cNvSpPr txBox="1">
              <a:spLocks/>
            </p:cNvSpPr>
            <p:nvPr/>
          </p:nvSpPr>
          <p:spPr>
            <a:xfrm>
              <a:off x="7297181" y="4917936"/>
              <a:ext cx="4114800" cy="923330"/>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1pPr>
              <a:lvl2pPr marL="557784" indent="-285750" algn="l" defTabSz="914400" rtl="0" eaLnBrk="1" latinLnBrk="0" hangingPunct="1">
                <a:lnSpc>
                  <a:spcPct val="90000"/>
                </a:lnSpc>
                <a:spcBef>
                  <a:spcPts val="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800"/>
                </a:spcAft>
                <a:buClr>
                  <a:srgbClr val="E20074"/>
                </a:buClr>
                <a:buSzTx/>
                <a:buFont typeface="Wingdings" pitchFamily="2" charset="2"/>
                <a:buNone/>
                <a:tabLst/>
                <a:defRPr/>
              </a:pPr>
              <a:r>
                <a:rPr lang="en-US" dirty="0">
                  <a:solidFill>
                    <a:srgbClr val="000000"/>
                  </a:solidFill>
                  <a:latin typeface="TeleNeo Office"/>
                </a:rPr>
                <a:t>Allows</a:t>
              </a:r>
              <a:r>
                <a:rPr kumimoji="0" lang="en-US" sz="1800" b="0" i="0" u="none" strike="noStrike" kern="1200" cap="none" spc="0" normalizeH="0" baseline="0" noProof="0" dirty="0">
                  <a:ln>
                    <a:noFill/>
                  </a:ln>
                  <a:solidFill>
                    <a:srgbClr val="000000"/>
                  </a:solidFill>
                  <a:effectLst/>
                  <a:uLnTx/>
                  <a:uFillTx/>
                  <a:latin typeface="TeleNeo Office"/>
                  <a:ea typeface="+mn-ea"/>
                  <a:cs typeface="+mn-cs"/>
                </a:rPr>
                <a:t> supervisors to centrally manage contacts, Talk groups, and settings with the Corporate Administration Tool (CAT)</a:t>
              </a:r>
              <a:endParaRPr kumimoji="0" lang="en-US" sz="1800" b="0" i="0" u="none" strike="sngStrike" kern="1200" cap="none" spc="0" normalizeH="0" baseline="0" noProof="0" dirty="0">
                <a:ln>
                  <a:noFill/>
                </a:ln>
                <a:solidFill>
                  <a:srgbClr val="000000"/>
                </a:solidFill>
                <a:effectLst/>
                <a:uLnTx/>
                <a:uFillTx/>
                <a:latin typeface="TeleNeo Office"/>
                <a:ea typeface="+mn-ea"/>
                <a:cs typeface="+mn-cs"/>
              </a:endParaRPr>
            </a:p>
          </p:txBody>
        </p:sp>
        <p:grpSp>
          <p:nvGrpSpPr>
            <p:cNvPr id="5" name="Group 4">
              <a:extLst>
                <a:ext uri="{FF2B5EF4-FFF2-40B4-BE49-F238E27FC236}">
                  <a16:creationId xmlns:a16="http://schemas.microsoft.com/office/drawing/2014/main" id="{1C461526-ABD0-F133-2722-EF199D7C33DA}"/>
                </a:ext>
              </a:extLst>
            </p:cNvPr>
            <p:cNvGrpSpPr/>
            <p:nvPr/>
          </p:nvGrpSpPr>
          <p:grpSpPr>
            <a:xfrm>
              <a:off x="6364687" y="4970452"/>
              <a:ext cx="818298" cy="818298"/>
              <a:chOff x="6364687" y="4887150"/>
              <a:chExt cx="818298" cy="818298"/>
            </a:xfrm>
          </p:grpSpPr>
          <p:sp>
            <p:nvSpPr>
              <p:cNvPr id="53" name="Freeform: Shape 32">
                <a:extLst>
                  <a:ext uri="{FF2B5EF4-FFF2-40B4-BE49-F238E27FC236}">
                    <a16:creationId xmlns:a16="http://schemas.microsoft.com/office/drawing/2014/main" id="{27CB3DF8-7949-FD38-6806-54569FADB70C}"/>
                  </a:ext>
                </a:extLst>
              </p:cNvPr>
              <p:cNvSpPr/>
              <p:nvPr/>
            </p:nvSpPr>
            <p:spPr>
              <a:xfrm>
                <a:off x="6364687" y="4887150"/>
                <a:ext cx="818298" cy="818298"/>
              </a:xfrm>
              <a:custGeom>
                <a:avLst/>
                <a:gdLst>
                  <a:gd name="connsiteX0" fmla="*/ 651367 w 672375"/>
                  <a:gd name="connsiteY0" fmla="*/ 336898 h 672375"/>
                  <a:gd name="connsiteX1" fmla="*/ 335490 w 672375"/>
                  <a:gd name="connsiteY1" fmla="*/ 651374 h 672375"/>
                  <a:gd name="connsiteX2" fmla="*/ 21014 w 672375"/>
                  <a:gd name="connsiteY2" fmla="*/ 334096 h 672375"/>
                  <a:gd name="connsiteX3" fmla="*/ 339692 w 672375"/>
                  <a:gd name="connsiteY3" fmla="*/ 21021 h 672375"/>
                  <a:gd name="connsiteX4" fmla="*/ 651367 w 672375"/>
                  <a:gd name="connsiteY4" fmla="*/ 336898 h 67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75" h="672375">
                    <a:moveTo>
                      <a:pt x="651367" y="336898"/>
                    </a:moveTo>
                    <a:cubicBezTo>
                      <a:pt x="659771" y="502891"/>
                      <a:pt x="507086" y="652074"/>
                      <a:pt x="335490" y="651374"/>
                    </a:cubicBezTo>
                    <a:cubicBezTo>
                      <a:pt x="169497" y="650673"/>
                      <a:pt x="20314" y="504291"/>
                      <a:pt x="21014" y="334096"/>
                    </a:cubicBezTo>
                    <a:cubicBezTo>
                      <a:pt x="21715" y="171606"/>
                      <a:pt x="165295" y="19621"/>
                      <a:pt x="339692" y="21021"/>
                    </a:cubicBezTo>
                    <a:cubicBezTo>
                      <a:pt x="501483" y="22422"/>
                      <a:pt x="659771" y="164602"/>
                      <a:pt x="651367" y="336898"/>
                    </a:cubicBezTo>
                    <a:close/>
                  </a:path>
                </a:pathLst>
              </a:custGeom>
              <a:noFill/>
              <a:ln w="28575" cap="flat">
                <a:solidFill>
                  <a:srgbClr val="E20074"/>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eleNeo Office ExtraBold"/>
                  <a:ea typeface="+mn-ea"/>
                  <a:cs typeface="+mn-cs"/>
                </a:endParaRPr>
              </a:p>
            </p:txBody>
          </p:sp>
          <p:pic>
            <p:nvPicPr>
              <p:cNvPr id="55" name="Picture 54">
                <a:extLst>
                  <a:ext uri="{FF2B5EF4-FFF2-40B4-BE49-F238E27FC236}">
                    <a16:creationId xmlns:a16="http://schemas.microsoft.com/office/drawing/2014/main" id="{A08C0BA7-16E9-E4EC-6732-291DF5DCCD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8086" y="5070727"/>
                <a:ext cx="451143" cy="451143"/>
              </a:xfrm>
              <a:prstGeom prst="rect">
                <a:avLst/>
              </a:prstGeom>
            </p:spPr>
          </p:pic>
        </p:grpSp>
      </p:grpSp>
      <p:grpSp>
        <p:nvGrpSpPr>
          <p:cNvPr id="15" name="Group 14">
            <a:extLst>
              <a:ext uri="{FF2B5EF4-FFF2-40B4-BE49-F238E27FC236}">
                <a16:creationId xmlns:a16="http://schemas.microsoft.com/office/drawing/2014/main" id="{2DB29FF2-CC2E-1505-ACD8-E06A863149C8}"/>
              </a:ext>
            </a:extLst>
          </p:cNvPr>
          <p:cNvGrpSpPr/>
          <p:nvPr/>
        </p:nvGrpSpPr>
        <p:grpSpPr>
          <a:xfrm>
            <a:off x="847499" y="4998768"/>
            <a:ext cx="5033668" cy="923330"/>
            <a:chOff x="847499" y="4917936"/>
            <a:chExt cx="5033668" cy="923330"/>
          </a:xfrm>
        </p:grpSpPr>
        <p:sp>
          <p:nvSpPr>
            <p:cNvPr id="50" name="Text Placeholder 2">
              <a:extLst>
                <a:ext uri="{FF2B5EF4-FFF2-40B4-BE49-F238E27FC236}">
                  <a16:creationId xmlns:a16="http://schemas.microsoft.com/office/drawing/2014/main" id="{6636ADAF-8403-6BF3-3EAA-E20F9C55FFC9}"/>
                </a:ext>
              </a:extLst>
            </p:cNvPr>
            <p:cNvSpPr txBox="1">
              <a:spLocks/>
            </p:cNvSpPr>
            <p:nvPr/>
          </p:nvSpPr>
          <p:spPr>
            <a:xfrm>
              <a:off x="1792578" y="4917936"/>
              <a:ext cx="4088589" cy="923330"/>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1pPr>
              <a:lvl2pPr marL="557784" indent="-285750" algn="l" defTabSz="914400" rtl="0" eaLnBrk="1" latinLnBrk="0" hangingPunct="1">
                <a:lnSpc>
                  <a:spcPct val="90000"/>
                </a:lnSpc>
                <a:spcBef>
                  <a:spcPts val="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800"/>
                </a:spcAft>
                <a:buClr>
                  <a:srgbClr val="E20074"/>
                </a:buClr>
                <a:buSzTx/>
                <a:buFont typeface="Wingdings" pitchFamily="2" charset="2"/>
                <a:buNone/>
                <a:tabLst/>
                <a:defRPr/>
              </a:pPr>
              <a:r>
                <a:rPr kumimoji="0" lang="en-US" sz="1800" b="0" i="0" u="none" strike="noStrike" kern="1200" cap="none" spc="0" normalizeH="0" baseline="0" noProof="0">
                  <a:ln>
                    <a:noFill/>
                  </a:ln>
                  <a:solidFill>
                    <a:srgbClr val="000000"/>
                  </a:solidFill>
                  <a:effectLst/>
                  <a:uLnTx/>
                  <a:uFillTx/>
                  <a:latin typeface="TeleNeo Office"/>
                  <a:ea typeface="+mn-ea"/>
                  <a:cs typeface="+mn-cs"/>
                </a:rPr>
                <a:t>Offers broad device support from rugged PTT devices to conventional smartphones and tablets (iOS and Android)</a:t>
              </a:r>
            </a:p>
          </p:txBody>
        </p:sp>
        <p:grpSp>
          <p:nvGrpSpPr>
            <p:cNvPr id="6" name="Group 5">
              <a:extLst>
                <a:ext uri="{FF2B5EF4-FFF2-40B4-BE49-F238E27FC236}">
                  <a16:creationId xmlns:a16="http://schemas.microsoft.com/office/drawing/2014/main" id="{DC895F13-101D-CB81-38CE-F49018EAC21F}"/>
                </a:ext>
              </a:extLst>
            </p:cNvPr>
            <p:cNvGrpSpPr/>
            <p:nvPr/>
          </p:nvGrpSpPr>
          <p:grpSpPr>
            <a:xfrm>
              <a:off x="847499" y="4970452"/>
              <a:ext cx="818298" cy="818298"/>
              <a:chOff x="847499" y="4887150"/>
              <a:chExt cx="818298" cy="818298"/>
            </a:xfrm>
          </p:grpSpPr>
          <p:sp>
            <p:nvSpPr>
              <p:cNvPr id="51" name="Freeform: Shape 32">
                <a:extLst>
                  <a:ext uri="{FF2B5EF4-FFF2-40B4-BE49-F238E27FC236}">
                    <a16:creationId xmlns:a16="http://schemas.microsoft.com/office/drawing/2014/main" id="{4E7E6B55-1060-6DDD-275C-20BD9B1CBAAF}"/>
                  </a:ext>
                </a:extLst>
              </p:cNvPr>
              <p:cNvSpPr/>
              <p:nvPr/>
            </p:nvSpPr>
            <p:spPr>
              <a:xfrm>
                <a:off x="847499" y="4887150"/>
                <a:ext cx="818298" cy="818298"/>
              </a:xfrm>
              <a:custGeom>
                <a:avLst/>
                <a:gdLst>
                  <a:gd name="connsiteX0" fmla="*/ 651367 w 672375"/>
                  <a:gd name="connsiteY0" fmla="*/ 336898 h 672375"/>
                  <a:gd name="connsiteX1" fmla="*/ 335490 w 672375"/>
                  <a:gd name="connsiteY1" fmla="*/ 651374 h 672375"/>
                  <a:gd name="connsiteX2" fmla="*/ 21014 w 672375"/>
                  <a:gd name="connsiteY2" fmla="*/ 334096 h 672375"/>
                  <a:gd name="connsiteX3" fmla="*/ 339692 w 672375"/>
                  <a:gd name="connsiteY3" fmla="*/ 21021 h 672375"/>
                  <a:gd name="connsiteX4" fmla="*/ 651367 w 672375"/>
                  <a:gd name="connsiteY4" fmla="*/ 336898 h 67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75" h="672375">
                    <a:moveTo>
                      <a:pt x="651367" y="336898"/>
                    </a:moveTo>
                    <a:cubicBezTo>
                      <a:pt x="659771" y="502891"/>
                      <a:pt x="507086" y="652074"/>
                      <a:pt x="335490" y="651374"/>
                    </a:cubicBezTo>
                    <a:cubicBezTo>
                      <a:pt x="169497" y="650673"/>
                      <a:pt x="20314" y="504291"/>
                      <a:pt x="21014" y="334096"/>
                    </a:cubicBezTo>
                    <a:cubicBezTo>
                      <a:pt x="21715" y="171606"/>
                      <a:pt x="165295" y="19621"/>
                      <a:pt x="339692" y="21021"/>
                    </a:cubicBezTo>
                    <a:cubicBezTo>
                      <a:pt x="501483" y="22422"/>
                      <a:pt x="659771" y="164602"/>
                      <a:pt x="651367" y="336898"/>
                    </a:cubicBezTo>
                    <a:close/>
                  </a:path>
                </a:pathLst>
              </a:custGeom>
              <a:noFill/>
              <a:ln w="28575" cap="flat">
                <a:solidFill>
                  <a:srgbClr val="E20074"/>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eleNeo Office ExtraBold"/>
                  <a:ea typeface="+mn-ea"/>
                  <a:cs typeface="+mn-cs"/>
                </a:endParaRPr>
              </a:p>
            </p:txBody>
          </p:sp>
          <p:pic>
            <p:nvPicPr>
              <p:cNvPr id="56" name="Picture 55">
                <a:extLst>
                  <a:ext uri="{FF2B5EF4-FFF2-40B4-BE49-F238E27FC236}">
                    <a16:creationId xmlns:a16="http://schemas.microsoft.com/office/drawing/2014/main" id="{A55FB6E8-1DB1-8CCC-33C8-7A7C5424C5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083" y="5063135"/>
                <a:ext cx="451143" cy="451143"/>
              </a:xfrm>
              <a:prstGeom prst="rect">
                <a:avLst/>
              </a:prstGeom>
            </p:spPr>
          </p:pic>
        </p:grpSp>
      </p:grpSp>
      <p:grpSp>
        <p:nvGrpSpPr>
          <p:cNvPr id="11" name="Group 10">
            <a:extLst>
              <a:ext uri="{FF2B5EF4-FFF2-40B4-BE49-F238E27FC236}">
                <a16:creationId xmlns:a16="http://schemas.microsoft.com/office/drawing/2014/main" id="{EEE8C862-0929-24D4-B29F-F98E0ED94479}"/>
              </a:ext>
            </a:extLst>
          </p:cNvPr>
          <p:cNvGrpSpPr/>
          <p:nvPr/>
        </p:nvGrpSpPr>
        <p:grpSpPr>
          <a:xfrm>
            <a:off x="6364687" y="3794094"/>
            <a:ext cx="5047294" cy="923330"/>
            <a:chOff x="6364687" y="3713262"/>
            <a:chExt cx="5047294" cy="923330"/>
          </a:xfrm>
        </p:grpSpPr>
        <p:sp>
          <p:nvSpPr>
            <p:cNvPr id="46" name="Text Placeholder 2">
              <a:extLst>
                <a:ext uri="{FF2B5EF4-FFF2-40B4-BE49-F238E27FC236}">
                  <a16:creationId xmlns:a16="http://schemas.microsoft.com/office/drawing/2014/main" id="{BA41663D-2864-D42B-A6E7-EFEDC857FC54}"/>
                </a:ext>
              </a:extLst>
            </p:cNvPr>
            <p:cNvSpPr txBox="1">
              <a:spLocks/>
            </p:cNvSpPr>
            <p:nvPr/>
          </p:nvSpPr>
          <p:spPr>
            <a:xfrm>
              <a:off x="7297181" y="3713262"/>
              <a:ext cx="4114800" cy="923330"/>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1pPr>
              <a:lvl2pPr marL="557784" indent="-285750" algn="l" defTabSz="914400" rtl="0" eaLnBrk="1" latinLnBrk="0" hangingPunct="1">
                <a:lnSpc>
                  <a:spcPct val="90000"/>
                </a:lnSpc>
                <a:spcBef>
                  <a:spcPts val="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800"/>
                </a:spcAft>
                <a:buClr>
                  <a:srgbClr val="E20074"/>
                </a:buClr>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eleNeo Office"/>
                  <a:ea typeface="+mn-ea"/>
                  <a:cs typeface="+mn-cs"/>
                </a:rPr>
                <a:t>Gives ability to augment your Land Mobile Radio (LMR) network with </a:t>
              </a:r>
              <a:br>
                <a:rPr kumimoji="0" lang="en-US" sz="1800" b="0" i="0" u="none" strike="noStrike" kern="1200" cap="none" spc="0" normalizeH="0" baseline="0" noProof="0" dirty="0">
                  <a:ln>
                    <a:noFill/>
                  </a:ln>
                  <a:solidFill>
                    <a:srgbClr val="000000"/>
                  </a:solidFill>
                  <a:effectLst/>
                  <a:uLnTx/>
                  <a:uFillTx/>
                  <a:latin typeface="TeleNeo Office"/>
                  <a:ea typeface="+mn-ea"/>
                  <a:cs typeface="+mn-cs"/>
                </a:rPr>
              </a:br>
              <a:r>
                <a:rPr kumimoji="0" lang="en-US" sz="1800" b="0" i="0" u="none" strike="noStrike" kern="1200" cap="none" spc="0" normalizeH="0" baseline="0" noProof="0" dirty="0">
                  <a:ln>
                    <a:noFill/>
                  </a:ln>
                  <a:solidFill>
                    <a:srgbClr val="000000"/>
                  </a:solidFill>
                  <a:effectLst/>
                  <a:uLnTx/>
                  <a:uFillTx/>
                  <a:latin typeface="TeleNeo Office"/>
                  <a:ea typeface="+mn-ea"/>
                  <a:cs typeface="+mn-cs"/>
                </a:rPr>
                <a:t>T-Mobile devices </a:t>
              </a:r>
            </a:p>
          </p:txBody>
        </p:sp>
        <p:grpSp>
          <p:nvGrpSpPr>
            <p:cNvPr id="4" name="Group 3">
              <a:extLst>
                <a:ext uri="{FF2B5EF4-FFF2-40B4-BE49-F238E27FC236}">
                  <a16:creationId xmlns:a16="http://schemas.microsoft.com/office/drawing/2014/main" id="{6A66CE21-DA84-64CD-3C1D-1C20CB8170E9}"/>
                </a:ext>
              </a:extLst>
            </p:cNvPr>
            <p:cNvGrpSpPr/>
            <p:nvPr/>
          </p:nvGrpSpPr>
          <p:grpSpPr>
            <a:xfrm>
              <a:off x="6364687" y="3765778"/>
              <a:ext cx="818298" cy="818298"/>
              <a:chOff x="6364687" y="3674078"/>
              <a:chExt cx="818298" cy="818298"/>
            </a:xfrm>
          </p:grpSpPr>
          <p:sp>
            <p:nvSpPr>
              <p:cNvPr id="49" name="Freeform: Shape 32">
                <a:extLst>
                  <a:ext uri="{FF2B5EF4-FFF2-40B4-BE49-F238E27FC236}">
                    <a16:creationId xmlns:a16="http://schemas.microsoft.com/office/drawing/2014/main" id="{53127AE2-793C-33B2-19A2-EAD7898E1DE3}"/>
                  </a:ext>
                </a:extLst>
              </p:cNvPr>
              <p:cNvSpPr/>
              <p:nvPr/>
            </p:nvSpPr>
            <p:spPr>
              <a:xfrm>
                <a:off x="6364687" y="3674078"/>
                <a:ext cx="818298" cy="818298"/>
              </a:xfrm>
              <a:custGeom>
                <a:avLst/>
                <a:gdLst>
                  <a:gd name="connsiteX0" fmla="*/ 651367 w 672375"/>
                  <a:gd name="connsiteY0" fmla="*/ 336898 h 672375"/>
                  <a:gd name="connsiteX1" fmla="*/ 335490 w 672375"/>
                  <a:gd name="connsiteY1" fmla="*/ 651374 h 672375"/>
                  <a:gd name="connsiteX2" fmla="*/ 21014 w 672375"/>
                  <a:gd name="connsiteY2" fmla="*/ 334096 h 672375"/>
                  <a:gd name="connsiteX3" fmla="*/ 339692 w 672375"/>
                  <a:gd name="connsiteY3" fmla="*/ 21021 h 672375"/>
                  <a:gd name="connsiteX4" fmla="*/ 651367 w 672375"/>
                  <a:gd name="connsiteY4" fmla="*/ 336898 h 67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75" h="672375">
                    <a:moveTo>
                      <a:pt x="651367" y="336898"/>
                    </a:moveTo>
                    <a:cubicBezTo>
                      <a:pt x="659771" y="502891"/>
                      <a:pt x="507086" y="652074"/>
                      <a:pt x="335490" y="651374"/>
                    </a:cubicBezTo>
                    <a:cubicBezTo>
                      <a:pt x="169497" y="650673"/>
                      <a:pt x="20314" y="504291"/>
                      <a:pt x="21014" y="334096"/>
                    </a:cubicBezTo>
                    <a:cubicBezTo>
                      <a:pt x="21715" y="171606"/>
                      <a:pt x="165295" y="19621"/>
                      <a:pt x="339692" y="21021"/>
                    </a:cubicBezTo>
                    <a:cubicBezTo>
                      <a:pt x="501483" y="22422"/>
                      <a:pt x="659771" y="164602"/>
                      <a:pt x="651367" y="336898"/>
                    </a:cubicBezTo>
                    <a:close/>
                  </a:path>
                </a:pathLst>
              </a:custGeom>
              <a:noFill/>
              <a:ln w="28575" cap="flat">
                <a:solidFill>
                  <a:srgbClr val="E20074"/>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eleNeo Office ExtraBold"/>
                  <a:ea typeface="+mn-ea"/>
                  <a:cs typeface="+mn-cs"/>
                </a:endParaRPr>
              </a:p>
            </p:txBody>
          </p:sp>
          <p:pic>
            <p:nvPicPr>
              <p:cNvPr id="57" name="Picture 56">
                <a:extLst>
                  <a:ext uri="{FF2B5EF4-FFF2-40B4-BE49-F238E27FC236}">
                    <a16:creationId xmlns:a16="http://schemas.microsoft.com/office/drawing/2014/main" id="{0F465A79-A561-E511-0D22-443194B07B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8563" y="3807954"/>
                <a:ext cx="550546" cy="550546"/>
              </a:xfrm>
              <a:prstGeom prst="rect">
                <a:avLst/>
              </a:prstGeom>
            </p:spPr>
          </p:pic>
        </p:grpSp>
      </p:grpSp>
      <p:grpSp>
        <p:nvGrpSpPr>
          <p:cNvPr id="13" name="Group 12">
            <a:extLst>
              <a:ext uri="{FF2B5EF4-FFF2-40B4-BE49-F238E27FC236}">
                <a16:creationId xmlns:a16="http://schemas.microsoft.com/office/drawing/2014/main" id="{16DC77E9-CDDC-01BC-1915-FFA086263BD2}"/>
              </a:ext>
            </a:extLst>
          </p:cNvPr>
          <p:cNvGrpSpPr/>
          <p:nvPr/>
        </p:nvGrpSpPr>
        <p:grpSpPr>
          <a:xfrm>
            <a:off x="847499" y="2540928"/>
            <a:ext cx="5141981" cy="923330"/>
            <a:chOff x="847499" y="2460096"/>
            <a:chExt cx="5141981" cy="923330"/>
          </a:xfrm>
        </p:grpSpPr>
        <p:sp>
          <p:nvSpPr>
            <p:cNvPr id="45" name="Text Placeholder 2">
              <a:extLst>
                <a:ext uri="{FF2B5EF4-FFF2-40B4-BE49-F238E27FC236}">
                  <a16:creationId xmlns:a16="http://schemas.microsoft.com/office/drawing/2014/main" id="{16BB3EDF-CF80-C525-132A-70F316E20605}"/>
                </a:ext>
              </a:extLst>
            </p:cNvPr>
            <p:cNvSpPr txBox="1">
              <a:spLocks/>
            </p:cNvSpPr>
            <p:nvPr/>
          </p:nvSpPr>
          <p:spPr>
            <a:xfrm>
              <a:off x="1792578" y="2460096"/>
              <a:ext cx="4196902" cy="923330"/>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1pPr>
              <a:lvl2pPr marL="557784" indent="-285750" algn="l" defTabSz="914400" rtl="0" eaLnBrk="1" latinLnBrk="0" hangingPunct="1">
                <a:lnSpc>
                  <a:spcPct val="90000"/>
                </a:lnSpc>
                <a:spcBef>
                  <a:spcPts val="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800"/>
                </a:spcAft>
                <a:buClr>
                  <a:srgbClr val="E20074"/>
                </a:buClr>
                <a:buSzTx/>
                <a:buFont typeface="Wingdings" pitchFamily="2" charset="2"/>
                <a:buNone/>
                <a:tabLst/>
                <a:defRPr/>
              </a:pPr>
              <a:r>
                <a:rPr kumimoji="0" lang="en-US" sz="1800" i="0" u="none" strike="noStrike" kern="1200" cap="none" spc="0" normalizeH="0" baseline="0" noProof="0" dirty="0">
                  <a:ln>
                    <a:noFill/>
                  </a:ln>
                  <a:solidFill>
                    <a:srgbClr val="000000"/>
                  </a:solidFill>
                  <a:effectLst/>
                  <a:uLnTx/>
                  <a:uFillTx/>
                  <a:ea typeface="+mn-ea"/>
                  <a:cs typeface="+mn-cs"/>
                </a:rPr>
                <a:t>Provides messaging between individuals or groups with support for images, videos, audio, and location sharing</a:t>
              </a:r>
            </a:p>
          </p:txBody>
        </p:sp>
        <p:grpSp>
          <p:nvGrpSpPr>
            <p:cNvPr id="8" name="Group 7">
              <a:extLst>
                <a:ext uri="{FF2B5EF4-FFF2-40B4-BE49-F238E27FC236}">
                  <a16:creationId xmlns:a16="http://schemas.microsoft.com/office/drawing/2014/main" id="{5C80DB3F-CB82-D08C-B8A7-DBE0190D75FC}"/>
                </a:ext>
              </a:extLst>
            </p:cNvPr>
            <p:cNvGrpSpPr/>
            <p:nvPr/>
          </p:nvGrpSpPr>
          <p:grpSpPr>
            <a:xfrm>
              <a:off x="847499" y="2512612"/>
              <a:ext cx="818298" cy="818298"/>
              <a:chOff x="847499" y="2458663"/>
              <a:chExt cx="818298" cy="818298"/>
            </a:xfrm>
          </p:grpSpPr>
          <p:pic>
            <p:nvPicPr>
              <p:cNvPr id="54" name="Picture 53">
                <a:extLst>
                  <a:ext uri="{FF2B5EF4-FFF2-40B4-BE49-F238E27FC236}">
                    <a16:creationId xmlns:a16="http://schemas.microsoft.com/office/drawing/2014/main" id="{27E19546-A6D7-3D60-B34A-B20A727B4D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2083" y="2598980"/>
                <a:ext cx="451143" cy="451143"/>
              </a:xfrm>
              <a:prstGeom prst="rect">
                <a:avLst/>
              </a:prstGeom>
            </p:spPr>
          </p:pic>
          <p:sp>
            <p:nvSpPr>
              <p:cNvPr id="58" name="Freeform: Shape 32">
                <a:extLst>
                  <a:ext uri="{FF2B5EF4-FFF2-40B4-BE49-F238E27FC236}">
                    <a16:creationId xmlns:a16="http://schemas.microsoft.com/office/drawing/2014/main" id="{429A8E70-3590-1E5C-C588-95C435854E7F}"/>
                  </a:ext>
                </a:extLst>
              </p:cNvPr>
              <p:cNvSpPr/>
              <p:nvPr/>
            </p:nvSpPr>
            <p:spPr>
              <a:xfrm>
                <a:off x="847499" y="2458663"/>
                <a:ext cx="818298" cy="818298"/>
              </a:xfrm>
              <a:custGeom>
                <a:avLst/>
                <a:gdLst>
                  <a:gd name="connsiteX0" fmla="*/ 651367 w 672375"/>
                  <a:gd name="connsiteY0" fmla="*/ 336898 h 672375"/>
                  <a:gd name="connsiteX1" fmla="*/ 335490 w 672375"/>
                  <a:gd name="connsiteY1" fmla="*/ 651374 h 672375"/>
                  <a:gd name="connsiteX2" fmla="*/ 21014 w 672375"/>
                  <a:gd name="connsiteY2" fmla="*/ 334096 h 672375"/>
                  <a:gd name="connsiteX3" fmla="*/ 339692 w 672375"/>
                  <a:gd name="connsiteY3" fmla="*/ 21021 h 672375"/>
                  <a:gd name="connsiteX4" fmla="*/ 651367 w 672375"/>
                  <a:gd name="connsiteY4" fmla="*/ 336898 h 67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75" h="672375">
                    <a:moveTo>
                      <a:pt x="651367" y="336898"/>
                    </a:moveTo>
                    <a:cubicBezTo>
                      <a:pt x="659771" y="502891"/>
                      <a:pt x="507086" y="652074"/>
                      <a:pt x="335490" y="651374"/>
                    </a:cubicBezTo>
                    <a:cubicBezTo>
                      <a:pt x="169497" y="650673"/>
                      <a:pt x="20314" y="504291"/>
                      <a:pt x="21014" y="334096"/>
                    </a:cubicBezTo>
                    <a:cubicBezTo>
                      <a:pt x="21715" y="171606"/>
                      <a:pt x="165295" y="19621"/>
                      <a:pt x="339692" y="21021"/>
                    </a:cubicBezTo>
                    <a:cubicBezTo>
                      <a:pt x="501483" y="22422"/>
                      <a:pt x="659771" y="164602"/>
                      <a:pt x="651367" y="336898"/>
                    </a:cubicBezTo>
                    <a:close/>
                  </a:path>
                </a:pathLst>
              </a:custGeom>
              <a:noFill/>
              <a:ln w="28575" cap="flat">
                <a:solidFill>
                  <a:srgbClr val="E20074"/>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eleNeo Office ExtraBold"/>
                  <a:ea typeface="+mn-ea"/>
                  <a:cs typeface="+mn-cs"/>
                </a:endParaRPr>
              </a:p>
            </p:txBody>
          </p:sp>
        </p:grpSp>
      </p:grpSp>
      <p:grpSp>
        <p:nvGrpSpPr>
          <p:cNvPr id="14" name="Group 13">
            <a:extLst>
              <a:ext uri="{FF2B5EF4-FFF2-40B4-BE49-F238E27FC236}">
                <a16:creationId xmlns:a16="http://schemas.microsoft.com/office/drawing/2014/main" id="{73098319-AD12-9F53-E939-98F12E33FDEF}"/>
              </a:ext>
            </a:extLst>
          </p:cNvPr>
          <p:cNvGrpSpPr/>
          <p:nvPr/>
        </p:nvGrpSpPr>
        <p:grpSpPr>
          <a:xfrm>
            <a:off x="847499" y="3794094"/>
            <a:ext cx="5059879" cy="923330"/>
            <a:chOff x="847499" y="3713262"/>
            <a:chExt cx="5059879" cy="923330"/>
          </a:xfrm>
        </p:grpSpPr>
        <p:sp>
          <p:nvSpPr>
            <p:cNvPr id="47" name="Text Placeholder 2">
              <a:extLst>
                <a:ext uri="{FF2B5EF4-FFF2-40B4-BE49-F238E27FC236}">
                  <a16:creationId xmlns:a16="http://schemas.microsoft.com/office/drawing/2014/main" id="{9F0F43ED-ACE9-144F-DE9B-64258B371310}"/>
                </a:ext>
              </a:extLst>
            </p:cNvPr>
            <p:cNvSpPr txBox="1">
              <a:spLocks/>
            </p:cNvSpPr>
            <p:nvPr/>
          </p:nvSpPr>
          <p:spPr>
            <a:xfrm>
              <a:off x="1792578" y="3713262"/>
              <a:ext cx="4114800" cy="923330"/>
            </a:xfrm>
            <a:prstGeom prst="rect">
              <a:avLst/>
            </a:prstGeom>
          </p:spPr>
          <p:txBody>
            <a:bodyPr vert="horz" lIns="91440" tIns="45720" rIns="91440" bIns="45720" rtlCol="0">
              <a:spAutoFit/>
            </a:bodyPr>
            <a:lstStyle>
              <a:lvl1pPr marL="285750" indent="-285750" algn="l" defTabSz="914400" rtl="0" eaLnBrk="1" latinLnBrk="0" hangingPunct="1">
                <a:lnSpc>
                  <a:spcPct val="90000"/>
                </a:lnSpc>
                <a:spcBef>
                  <a:spcPts val="100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1pPr>
              <a:lvl2pPr marL="557784" indent="-285750" algn="l" defTabSz="914400" rtl="0" eaLnBrk="1" latinLnBrk="0" hangingPunct="1">
                <a:lnSpc>
                  <a:spcPct val="90000"/>
                </a:lnSpc>
                <a:spcBef>
                  <a:spcPts val="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800"/>
                </a:spcAft>
                <a:buClr>
                  <a:srgbClr val="E20074"/>
                </a:buClr>
                <a:buSzTx/>
                <a:buFont typeface="Wingdings" pitchFamily="2" charset="2"/>
                <a:buNone/>
                <a:tabLst/>
                <a:defRPr/>
              </a:pPr>
              <a:r>
                <a:rPr kumimoji="0" lang="en-US" sz="1800" b="0" i="0" u="none" strike="noStrike" kern="1200" cap="none" spc="0" normalizeH="0" baseline="0" noProof="0">
                  <a:ln>
                    <a:noFill/>
                  </a:ln>
                  <a:solidFill>
                    <a:srgbClr val="000000"/>
                  </a:solidFill>
                  <a:effectLst/>
                  <a:uLnTx/>
                  <a:uFillTx/>
                  <a:latin typeface="TeleNeo Office"/>
                  <a:ea typeface="+mn-ea"/>
                  <a:cs typeface="+mn-cs"/>
                </a:rPr>
                <a:t>Supports devices with Push-to-Talk button hardware to help reduce call origination time with One-Touch calling</a:t>
              </a:r>
            </a:p>
          </p:txBody>
        </p:sp>
        <p:grpSp>
          <p:nvGrpSpPr>
            <p:cNvPr id="7" name="Group 6">
              <a:extLst>
                <a:ext uri="{FF2B5EF4-FFF2-40B4-BE49-F238E27FC236}">
                  <a16:creationId xmlns:a16="http://schemas.microsoft.com/office/drawing/2014/main" id="{55FA948C-7530-A1EA-2BE7-205C19D11093}"/>
                </a:ext>
              </a:extLst>
            </p:cNvPr>
            <p:cNvGrpSpPr/>
            <p:nvPr/>
          </p:nvGrpSpPr>
          <p:grpSpPr>
            <a:xfrm>
              <a:off x="847499" y="3765778"/>
              <a:ext cx="818298" cy="818298"/>
              <a:chOff x="847499" y="3674078"/>
              <a:chExt cx="818298" cy="818298"/>
            </a:xfrm>
          </p:grpSpPr>
          <p:sp>
            <p:nvSpPr>
              <p:cNvPr id="48" name="Freeform: Shape 32">
                <a:extLst>
                  <a:ext uri="{FF2B5EF4-FFF2-40B4-BE49-F238E27FC236}">
                    <a16:creationId xmlns:a16="http://schemas.microsoft.com/office/drawing/2014/main" id="{A67189D8-7183-4137-A63F-460720986D9C}"/>
                  </a:ext>
                </a:extLst>
              </p:cNvPr>
              <p:cNvSpPr/>
              <p:nvPr/>
            </p:nvSpPr>
            <p:spPr>
              <a:xfrm>
                <a:off x="847499" y="3674078"/>
                <a:ext cx="818298" cy="818298"/>
              </a:xfrm>
              <a:custGeom>
                <a:avLst/>
                <a:gdLst>
                  <a:gd name="connsiteX0" fmla="*/ 651367 w 672375"/>
                  <a:gd name="connsiteY0" fmla="*/ 336898 h 672375"/>
                  <a:gd name="connsiteX1" fmla="*/ 335490 w 672375"/>
                  <a:gd name="connsiteY1" fmla="*/ 651374 h 672375"/>
                  <a:gd name="connsiteX2" fmla="*/ 21014 w 672375"/>
                  <a:gd name="connsiteY2" fmla="*/ 334096 h 672375"/>
                  <a:gd name="connsiteX3" fmla="*/ 339692 w 672375"/>
                  <a:gd name="connsiteY3" fmla="*/ 21021 h 672375"/>
                  <a:gd name="connsiteX4" fmla="*/ 651367 w 672375"/>
                  <a:gd name="connsiteY4" fmla="*/ 336898 h 67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75" h="672375">
                    <a:moveTo>
                      <a:pt x="651367" y="336898"/>
                    </a:moveTo>
                    <a:cubicBezTo>
                      <a:pt x="659771" y="502891"/>
                      <a:pt x="507086" y="652074"/>
                      <a:pt x="335490" y="651374"/>
                    </a:cubicBezTo>
                    <a:cubicBezTo>
                      <a:pt x="169497" y="650673"/>
                      <a:pt x="20314" y="504291"/>
                      <a:pt x="21014" y="334096"/>
                    </a:cubicBezTo>
                    <a:cubicBezTo>
                      <a:pt x="21715" y="171606"/>
                      <a:pt x="165295" y="19621"/>
                      <a:pt x="339692" y="21021"/>
                    </a:cubicBezTo>
                    <a:cubicBezTo>
                      <a:pt x="501483" y="22422"/>
                      <a:pt x="659771" y="164602"/>
                      <a:pt x="651367" y="336898"/>
                    </a:cubicBezTo>
                    <a:close/>
                  </a:path>
                </a:pathLst>
              </a:custGeom>
              <a:noFill/>
              <a:ln w="28575" cap="flat">
                <a:solidFill>
                  <a:srgbClr val="E20074"/>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eleNeo Office ExtraBold"/>
                  <a:ea typeface="+mn-ea"/>
                  <a:cs typeface="+mn-cs"/>
                </a:endParaRPr>
              </a:p>
            </p:txBody>
          </p:sp>
          <p:grpSp>
            <p:nvGrpSpPr>
              <p:cNvPr id="60" name="Group 59">
                <a:extLst>
                  <a:ext uri="{FF2B5EF4-FFF2-40B4-BE49-F238E27FC236}">
                    <a16:creationId xmlns:a16="http://schemas.microsoft.com/office/drawing/2014/main" id="{45F563F7-ACEA-02EA-D4ED-DEA2ACB4F5F0}"/>
                  </a:ext>
                </a:extLst>
              </p:cNvPr>
              <p:cNvGrpSpPr/>
              <p:nvPr/>
            </p:nvGrpSpPr>
            <p:grpSpPr>
              <a:xfrm>
                <a:off x="1009858" y="3849123"/>
                <a:ext cx="390947" cy="440774"/>
                <a:chOff x="1032083" y="4433257"/>
                <a:chExt cx="390947" cy="440774"/>
              </a:xfrm>
            </p:grpSpPr>
            <p:sp>
              <p:nvSpPr>
                <p:cNvPr id="61" name="Freeform 46">
                  <a:extLst>
                    <a:ext uri="{FF2B5EF4-FFF2-40B4-BE49-F238E27FC236}">
                      <a16:creationId xmlns:a16="http://schemas.microsoft.com/office/drawing/2014/main" id="{6BCC1016-4FC1-A82B-8309-E09CA316A7B2}"/>
                    </a:ext>
                  </a:extLst>
                </p:cNvPr>
                <p:cNvSpPr/>
                <p:nvPr/>
              </p:nvSpPr>
              <p:spPr>
                <a:xfrm>
                  <a:off x="1154733" y="4433257"/>
                  <a:ext cx="268297" cy="440774"/>
                </a:xfrm>
                <a:custGeom>
                  <a:avLst/>
                  <a:gdLst>
                    <a:gd name="connsiteX0" fmla="*/ 268298 w 268297"/>
                    <a:gd name="connsiteY0" fmla="*/ 383283 h 440774"/>
                    <a:gd name="connsiteX1" fmla="*/ 210805 w 268297"/>
                    <a:gd name="connsiteY1" fmla="*/ 440775 h 440774"/>
                    <a:gd name="connsiteX2" fmla="*/ 57492 w 268297"/>
                    <a:gd name="connsiteY2" fmla="*/ 440775 h 440774"/>
                    <a:gd name="connsiteX3" fmla="*/ 0 w 268297"/>
                    <a:gd name="connsiteY3" fmla="*/ 383283 h 440774"/>
                    <a:gd name="connsiteX4" fmla="*/ 0 w 268297"/>
                    <a:gd name="connsiteY4" fmla="*/ 76657 h 440774"/>
                    <a:gd name="connsiteX5" fmla="*/ 76657 w 268297"/>
                    <a:gd name="connsiteY5" fmla="*/ 0 h 440774"/>
                    <a:gd name="connsiteX6" fmla="*/ 191641 w 268297"/>
                    <a:gd name="connsiteY6" fmla="*/ 0 h 440774"/>
                    <a:gd name="connsiteX7" fmla="*/ 268298 w 268297"/>
                    <a:gd name="connsiteY7" fmla="*/ 76657 h 440774"/>
                    <a:gd name="connsiteX8" fmla="*/ 268298 w 268297"/>
                    <a:gd name="connsiteY8" fmla="*/ 383283 h 44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297" h="440774">
                      <a:moveTo>
                        <a:pt x="268298" y="383283"/>
                      </a:moveTo>
                      <a:cubicBezTo>
                        <a:pt x="268298" y="415862"/>
                        <a:pt x="243384" y="440775"/>
                        <a:pt x="210805" y="440775"/>
                      </a:cubicBezTo>
                      <a:lnTo>
                        <a:pt x="57492" y="440775"/>
                      </a:lnTo>
                      <a:cubicBezTo>
                        <a:pt x="24913" y="440775"/>
                        <a:pt x="0" y="415862"/>
                        <a:pt x="0" y="383283"/>
                      </a:cubicBezTo>
                      <a:lnTo>
                        <a:pt x="0" y="76657"/>
                      </a:lnTo>
                      <a:cubicBezTo>
                        <a:pt x="0" y="34495"/>
                        <a:pt x="34495" y="0"/>
                        <a:pt x="76657" y="0"/>
                      </a:cubicBezTo>
                      <a:lnTo>
                        <a:pt x="191641" y="0"/>
                      </a:lnTo>
                      <a:cubicBezTo>
                        <a:pt x="233802" y="0"/>
                        <a:pt x="268298" y="34495"/>
                        <a:pt x="268298" y="76657"/>
                      </a:cubicBezTo>
                      <a:lnTo>
                        <a:pt x="268298" y="383283"/>
                      </a:lnTo>
                      <a:close/>
                    </a:path>
                  </a:pathLst>
                </a:custGeom>
                <a:noFill/>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 name="Freeform 47">
                  <a:extLst>
                    <a:ext uri="{FF2B5EF4-FFF2-40B4-BE49-F238E27FC236}">
                      <a16:creationId xmlns:a16="http://schemas.microsoft.com/office/drawing/2014/main" id="{D39325B2-10A7-EF82-192D-3B84A52C94FA}"/>
                    </a:ext>
                  </a:extLst>
                </p:cNvPr>
                <p:cNvSpPr/>
                <p:nvPr/>
              </p:nvSpPr>
              <p:spPr>
                <a:xfrm>
                  <a:off x="1193061" y="4509913"/>
                  <a:ext cx="191641" cy="297037"/>
                </a:xfrm>
                <a:custGeom>
                  <a:avLst/>
                  <a:gdLst>
                    <a:gd name="connsiteX0" fmla="*/ 0 w 191641"/>
                    <a:gd name="connsiteY0" fmla="*/ 0 h 203139"/>
                    <a:gd name="connsiteX1" fmla="*/ 191641 w 191641"/>
                    <a:gd name="connsiteY1" fmla="*/ 0 h 203139"/>
                    <a:gd name="connsiteX2" fmla="*/ 191641 w 191641"/>
                    <a:gd name="connsiteY2" fmla="*/ 203140 h 203139"/>
                    <a:gd name="connsiteX3" fmla="*/ 0 w 191641"/>
                    <a:gd name="connsiteY3" fmla="*/ 203140 h 203139"/>
                  </a:gdLst>
                  <a:ahLst/>
                  <a:cxnLst>
                    <a:cxn ang="0">
                      <a:pos x="connsiteX0" y="connsiteY0"/>
                    </a:cxn>
                    <a:cxn ang="0">
                      <a:pos x="connsiteX1" y="connsiteY1"/>
                    </a:cxn>
                    <a:cxn ang="0">
                      <a:pos x="connsiteX2" y="connsiteY2"/>
                    </a:cxn>
                    <a:cxn ang="0">
                      <a:pos x="connsiteX3" y="connsiteY3"/>
                    </a:cxn>
                  </a:cxnLst>
                  <a:rect l="l" t="t" r="r" b="b"/>
                  <a:pathLst>
                    <a:path w="191641" h="203139">
                      <a:moveTo>
                        <a:pt x="0" y="0"/>
                      </a:moveTo>
                      <a:lnTo>
                        <a:pt x="191641" y="0"/>
                      </a:lnTo>
                      <a:lnTo>
                        <a:pt x="191641" y="203140"/>
                      </a:lnTo>
                      <a:lnTo>
                        <a:pt x="0" y="203140"/>
                      </a:lnTo>
                      <a:close/>
                    </a:path>
                  </a:pathLst>
                </a:custGeom>
                <a:noFill/>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 name="Freeform 48">
                  <a:extLst>
                    <a:ext uri="{FF2B5EF4-FFF2-40B4-BE49-F238E27FC236}">
                      <a16:creationId xmlns:a16="http://schemas.microsoft.com/office/drawing/2014/main" id="{036B11A4-CA65-EAAC-84FB-3E707FC150E0}"/>
                    </a:ext>
                  </a:extLst>
                </p:cNvPr>
                <p:cNvSpPr/>
                <p:nvPr/>
              </p:nvSpPr>
              <p:spPr>
                <a:xfrm>
                  <a:off x="1250554" y="4471585"/>
                  <a:ext cx="76656" cy="19164"/>
                </a:xfrm>
                <a:custGeom>
                  <a:avLst/>
                  <a:gdLst>
                    <a:gd name="connsiteX0" fmla="*/ 0 w 76656"/>
                    <a:gd name="connsiteY0" fmla="*/ 0 h 19164"/>
                    <a:gd name="connsiteX1" fmla="*/ 76657 w 76656"/>
                    <a:gd name="connsiteY1" fmla="*/ 0 h 19164"/>
                  </a:gdLst>
                  <a:ahLst/>
                  <a:cxnLst>
                    <a:cxn ang="0">
                      <a:pos x="connsiteX0" y="connsiteY0"/>
                    </a:cxn>
                    <a:cxn ang="0">
                      <a:pos x="connsiteX1" y="connsiteY1"/>
                    </a:cxn>
                  </a:cxnLst>
                  <a:rect l="l" t="t" r="r" b="b"/>
                  <a:pathLst>
                    <a:path w="76656" h="19164">
                      <a:moveTo>
                        <a:pt x="0" y="0"/>
                      </a:moveTo>
                      <a:lnTo>
                        <a:pt x="76657" y="0"/>
                      </a:lnTo>
                    </a:path>
                  </a:pathLst>
                </a:custGeom>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4" name="Freeform 58">
                  <a:extLst>
                    <a:ext uri="{FF2B5EF4-FFF2-40B4-BE49-F238E27FC236}">
                      <a16:creationId xmlns:a16="http://schemas.microsoft.com/office/drawing/2014/main" id="{16E829EC-3D8A-C2C7-CAA0-4FE4D2823EE2}"/>
                    </a:ext>
                  </a:extLst>
                </p:cNvPr>
                <p:cNvSpPr/>
                <p:nvPr/>
              </p:nvSpPr>
              <p:spPr>
                <a:xfrm>
                  <a:off x="1032083" y="4530994"/>
                  <a:ext cx="61325" cy="126483"/>
                </a:xfrm>
                <a:custGeom>
                  <a:avLst/>
                  <a:gdLst>
                    <a:gd name="connsiteX0" fmla="*/ 0 w 61325"/>
                    <a:gd name="connsiteY0" fmla="*/ 0 h 126483"/>
                    <a:gd name="connsiteX1" fmla="*/ 61325 w 61325"/>
                    <a:gd name="connsiteY1" fmla="*/ 63242 h 126483"/>
                    <a:gd name="connsiteX2" fmla="*/ 0 w 61325"/>
                    <a:gd name="connsiteY2" fmla="*/ 126483 h 126483"/>
                  </a:gdLst>
                  <a:ahLst/>
                  <a:cxnLst>
                    <a:cxn ang="0">
                      <a:pos x="connsiteX0" y="connsiteY0"/>
                    </a:cxn>
                    <a:cxn ang="0">
                      <a:pos x="connsiteX1" y="connsiteY1"/>
                    </a:cxn>
                    <a:cxn ang="0">
                      <a:pos x="connsiteX2" y="connsiteY2"/>
                    </a:cxn>
                  </a:cxnLst>
                  <a:rect l="l" t="t" r="r" b="b"/>
                  <a:pathLst>
                    <a:path w="61325" h="126483">
                      <a:moveTo>
                        <a:pt x="0" y="0"/>
                      </a:moveTo>
                      <a:lnTo>
                        <a:pt x="61325" y="63242"/>
                      </a:lnTo>
                      <a:lnTo>
                        <a:pt x="0" y="126483"/>
                      </a:lnTo>
                    </a:path>
                  </a:pathLst>
                </a:custGeom>
                <a:solidFill>
                  <a:srgbClr val="FFFFFF"/>
                </a:solidFill>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5" name="Freeform 59">
                  <a:extLst>
                    <a:ext uri="{FF2B5EF4-FFF2-40B4-BE49-F238E27FC236}">
                      <a16:creationId xmlns:a16="http://schemas.microsoft.com/office/drawing/2014/main" id="{26E35521-8D6C-BF80-1C28-8F7E4CC2888F}"/>
                    </a:ext>
                  </a:extLst>
                </p:cNvPr>
                <p:cNvSpPr/>
                <p:nvPr/>
              </p:nvSpPr>
              <p:spPr>
                <a:xfrm>
                  <a:off x="1127903" y="4538659"/>
                  <a:ext cx="26829" cy="107319"/>
                </a:xfrm>
                <a:custGeom>
                  <a:avLst/>
                  <a:gdLst>
                    <a:gd name="connsiteX0" fmla="*/ 0 w 26829"/>
                    <a:gd name="connsiteY0" fmla="*/ 0 h 107319"/>
                    <a:gd name="connsiteX1" fmla="*/ 26830 w 26829"/>
                    <a:gd name="connsiteY1" fmla="*/ 0 h 107319"/>
                    <a:gd name="connsiteX2" fmla="*/ 26830 w 26829"/>
                    <a:gd name="connsiteY2" fmla="*/ 107319 h 107319"/>
                    <a:gd name="connsiteX3" fmla="*/ 0 w 26829"/>
                    <a:gd name="connsiteY3" fmla="*/ 107319 h 107319"/>
                  </a:gdLst>
                  <a:ahLst/>
                  <a:cxnLst>
                    <a:cxn ang="0">
                      <a:pos x="connsiteX0" y="connsiteY0"/>
                    </a:cxn>
                    <a:cxn ang="0">
                      <a:pos x="connsiteX1" y="connsiteY1"/>
                    </a:cxn>
                    <a:cxn ang="0">
                      <a:pos x="connsiteX2" y="connsiteY2"/>
                    </a:cxn>
                    <a:cxn ang="0">
                      <a:pos x="connsiteX3" y="connsiteY3"/>
                    </a:cxn>
                  </a:cxnLst>
                  <a:rect l="l" t="t" r="r" b="b"/>
                  <a:pathLst>
                    <a:path w="26829" h="107319">
                      <a:moveTo>
                        <a:pt x="0" y="0"/>
                      </a:moveTo>
                      <a:lnTo>
                        <a:pt x="26830" y="0"/>
                      </a:lnTo>
                      <a:lnTo>
                        <a:pt x="26830" y="107319"/>
                      </a:lnTo>
                      <a:lnTo>
                        <a:pt x="0" y="107319"/>
                      </a:lnTo>
                      <a:close/>
                    </a:path>
                  </a:pathLst>
                </a:custGeom>
                <a:noFill/>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grpSp>
        <p:nvGrpSpPr>
          <p:cNvPr id="10" name="Group 9">
            <a:extLst>
              <a:ext uri="{FF2B5EF4-FFF2-40B4-BE49-F238E27FC236}">
                <a16:creationId xmlns:a16="http://schemas.microsoft.com/office/drawing/2014/main" id="{B89B002C-5547-BB44-C1C3-104529D6353F}"/>
              </a:ext>
            </a:extLst>
          </p:cNvPr>
          <p:cNvGrpSpPr/>
          <p:nvPr/>
        </p:nvGrpSpPr>
        <p:grpSpPr>
          <a:xfrm>
            <a:off x="6364687" y="2593444"/>
            <a:ext cx="5047294" cy="818298"/>
            <a:chOff x="6364687" y="2512612"/>
            <a:chExt cx="5047294" cy="818298"/>
          </a:xfrm>
        </p:grpSpPr>
        <p:sp>
          <p:nvSpPr>
            <p:cNvPr id="44" name="Text Placeholder 2">
              <a:extLst>
                <a:ext uri="{FF2B5EF4-FFF2-40B4-BE49-F238E27FC236}">
                  <a16:creationId xmlns:a16="http://schemas.microsoft.com/office/drawing/2014/main" id="{566AB725-370B-A20D-801D-00328E579923}"/>
                </a:ext>
              </a:extLst>
            </p:cNvPr>
            <p:cNvSpPr txBox="1">
              <a:spLocks/>
            </p:cNvSpPr>
            <p:nvPr/>
          </p:nvSpPr>
          <p:spPr>
            <a:xfrm>
              <a:off x="7297181" y="2598596"/>
              <a:ext cx="4114800" cy="646331"/>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1pPr>
              <a:lvl2pPr marL="557784" indent="-285750" algn="l" defTabSz="914400" rtl="0" eaLnBrk="1" latinLnBrk="0" hangingPunct="1">
                <a:lnSpc>
                  <a:spcPct val="90000"/>
                </a:lnSpc>
                <a:spcBef>
                  <a:spcPts val="0"/>
                </a:spcBef>
                <a:spcAft>
                  <a:spcPts val="1800"/>
                </a:spcAft>
                <a:buClr>
                  <a:srgbClr val="E20074"/>
                </a:buClr>
                <a:buFont typeface="Wingdings" pitchFamily="2" charset="2"/>
                <a:buChar char="§"/>
                <a:defRPr lang="en-US" sz="1800" b="0" i="0" kern="1200" dirty="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800"/>
                </a:spcAft>
                <a:buClr>
                  <a:srgbClr val="E20074"/>
                </a:buClr>
                <a:buSzTx/>
                <a:buFont typeface="Wingdings" pitchFamily="2" charset="2"/>
                <a:buNone/>
                <a:tabLst/>
                <a:defRPr/>
              </a:pPr>
              <a:r>
                <a:rPr kumimoji="0" lang="en-US" sz="1800" b="0" i="0" u="none" strike="noStrike" kern="1200" cap="none" spc="0" normalizeH="0" baseline="0" noProof="0">
                  <a:ln>
                    <a:noFill/>
                  </a:ln>
                  <a:solidFill>
                    <a:srgbClr val="000000"/>
                  </a:solidFill>
                  <a:effectLst/>
                  <a:uLnTx/>
                  <a:uFillTx/>
                  <a:latin typeface="TeleNeo Office"/>
                  <a:ea typeface="+mn-ea"/>
                  <a:cs typeface="+mn-cs"/>
                </a:rPr>
                <a:t>Provides location sharing and tracking capabilities for precise coordination</a:t>
              </a:r>
            </a:p>
          </p:txBody>
        </p:sp>
        <p:grpSp>
          <p:nvGrpSpPr>
            <p:cNvPr id="3" name="Group 2">
              <a:extLst>
                <a:ext uri="{FF2B5EF4-FFF2-40B4-BE49-F238E27FC236}">
                  <a16:creationId xmlns:a16="http://schemas.microsoft.com/office/drawing/2014/main" id="{9718EF4D-A5A3-F0DE-B02B-ECFFDA808701}"/>
                </a:ext>
              </a:extLst>
            </p:cNvPr>
            <p:cNvGrpSpPr/>
            <p:nvPr/>
          </p:nvGrpSpPr>
          <p:grpSpPr>
            <a:xfrm>
              <a:off x="6364687" y="2512612"/>
              <a:ext cx="818298" cy="818298"/>
              <a:chOff x="6364687" y="2458663"/>
              <a:chExt cx="818298" cy="818298"/>
            </a:xfrm>
          </p:grpSpPr>
          <p:sp>
            <p:nvSpPr>
              <p:cNvPr id="59" name="Freeform: Shape 32">
                <a:extLst>
                  <a:ext uri="{FF2B5EF4-FFF2-40B4-BE49-F238E27FC236}">
                    <a16:creationId xmlns:a16="http://schemas.microsoft.com/office/drawing/2014/main" id="{C39EE9B1-5222-3735-6628-588F9A0B56A7}"/>
                  </a:ext>
                </a:extLst>
              </p:cNvPr>
              <p:cNvSpPr/>
              <p:nvPr/>
            </p:nvSpPr>
            <p:spPr>
              <a:xfrm>
                <a:off x="6364687" y="2458663"/>
                <a:ext cx="818298" cy="818298"/>
              </a:xfrm>
              <a:custGeom>
                <a:avLst/>
                <a:gdLst>
                  <a:gd name="connsiteX0" fmla="*/ 651367 w 672375"/>
                  <a:gd name="connsiteY0" fmla="*/ 336898 h 672375"/>
                  <a:gd name="connsiteX1" fmla="*/ 335490 w 672375"/>
                  <a:gd name="connsiteY1" fmla="*/ 651374 h 672375"/>
                  <a:gd name="connsiteX2" fmla="*/ 21014 w 672375"/>
                  <a:gd name="connsiteY2" fmla="*/ 334096 h 672375"/>
                  <a:gd name="connsiteX3" fmla="*/ 339692 w 672375"/>
                  <a:gd name="connsiteY3" fmla="*/ 21021 h 672375"/>
                  <a:gd name="connsiteX4" fmla="*/ 651367 w 672375"/>
                  <a:gd name="connsiteY4" fmla="*/ 336898 h 67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75" h="672375">
                    <a:moveTo>
                      <a:pt x="651367" y="336898"/>
                    </a:moveTo>
                    <a:cubicBezTo>
                      <a:pt x="659771" y="502891"/>
                      <a:pt x="507086" y="652074"/>
                      <a:pt x="335490" y="651374"/>
                    </a:cubicBezTo>
                    <a:cubicBezTo>
                      <a:pt x="169497" y="650673"/>
                      <a:pt x="20314" y="504291"/>
                      <a:pt x="21014" y="334096"/>
                    </a:cubicBezTo>
                    <a:cubicBezTo>
                      <a:pt x="21715" y="171606"/>
                      <a:pt x="165295" y="19621"/>
                      <a:pt x="339692" y="21021"/>
                    </a:cubicBezTo>
                    <a:cubicBezTo>
                      <a:pt x="501483" y="22422"/>
                      <a:pt x="659771" y="164602"/>
                      <a:pt x="651367" y="336898"/>
                    </a:cubicBezTo>
                    <a:close/>
                  </a:path>
                </a:pathLst>
              </a:custGeom>
              <a:noFill/>
              <a:ln w="28575" cap="flat">
                <a:solidFill>
                  <a:srgbClr val="E20074"/>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eleNeo Office ExtraBold"/>
                  <a:ea typeface="+mn-ea"/>
                  <a:cs typeface="+mn-cs"/>
                </a:endParaRPr>
              </a:p>
            </p:txBody>
          </p:sp>
          <p:grpSp>
            <p:nvGrpSpPr>
              <p:cNvPr id="66" name="Graphic 63">
                <a:extLst>
                  <a:ext uri="{FF2B5EF4-FFF2-40B4-BE49-F238E27FC236}">
                    <a16:creationId xmlns:a16="http://schemas.microsoft.com/office/drawing/2014/main" id="{E419444C-D090-5633-7A92-3A08478D7A36}"/>
                  </a:ext>
                </a:extLst>
              </p:cNvPr>
              <p:cNvGrpSpPr/>
              <p:nvPr/>
            </p:nvGrpSpPr>
            <p:grpSpPr>
              <a:xfrm>
                <a:off x="6517678" y="2675583"/>
                <a:ext cx="530603" cy="375228"/>
                <a:chOff x="5991645" y="3403932"/>
                <a:chExt cx="530603" cy="375228"/>
              </a:xfrm>
              <a:noFill/>
            </p:grpSpPr>
            <p:sp>
              <p:nvSpPr>
                <p:cNvPr id="67" name="Freeform 66">
                  <a:extLst>
                    <a:ext uri="{FF2B5EF4-FFF2-40B4-BE49-F238E27FC236}">
                      <a16:creationId xmlns:a16="http://schemas.microsoft.com/office/drawing/2014/main" id="{639A9CE9-3DF0-3D7E-2D4D-393551B18BCF}"/>
                    </a:ext>
                  </a:extLst>
                </p:cNvPr>
                <p:cNvSpPr/>
                <p:nvPr/>
              </p:nvSpPr>
              <p:spPr>
                <a:xfrm>
                  <a:off x="5991645" y="3403932"/>
                  <a:ext cx="77698" cy="375228"/>
                </a:xfrm>
                <a:custGeom>
                  <a:avLst/>
                  <a:gdLst>
                    <a:gd name="connsiteX0" fmla="*/ 77699 w 77698"/>
                    <a:gd name="connsiteY0" fmla="*/ 0 h 375228"/>
                    <a:gd name="connsiteX1" fmla="*/ 0 w 77698"/>
                    <a:gd name="connsiteY1" fmla="*/ 187603 h 375228"/>
                    <a:gd name="connsiteX2" fmla="*/ 77699 w 77698"/>
                    <a:gd name="connsiteY2" fmla="*/ 375229 h 375228"/>
                  </a:gdLst>
                  <a:ahLst/>
                  <a:cxnLst>
                    <a:cxn ang="0">
                      <a:pos x="connsiteX0" y="connsiteY0"/>
                    </a:cxn>
                    <a:cxn ang="0">
                      <a:pos x="connsiteX1" y="connsiteY1"/>
                    </a:cxn>
                    <a:cxn ang="0">
                      <a:pos x="connsiteX2" y="connsiteY2"/>
                    </a:cxn>
                  </a:cxnLst>
                  <a:rect l="l" t="t" r="r" b="b"/>
                  <a:pathLst>
                    <a:path w="77698" h="375228">
                      <a:moveTo>
                        <a:pt x="77699" y="0"/>
                      </a:moveTo>
                      <a:cubicBezTo>
                        <a:pt x="29691" y="48008"/>
                        <a:pt x="0" y="114333"/>
                        <a:pt x="0" y="187603"/>
                      </a:cubicBezTo>
                      <a:cubicBezTo>
                        <a:pt x="0" y="260872"/>
                        <a:pt x="29691" y="327198"/>
                        <a:pt x="77699" y="375229"/>
                      </a:cubicBezTo>
                    </a:path>
                  </a:pathLst>
                </a:custGeom>
                <a:noFill/>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 name="Freeform 67">
                  <a:extLst>
                    <a:ext uri="{FF2B5EF4-FFF2-40B4-BE49-F238E27FC236}">
                      <a16:creationId xmlns:a16="http://schemas.microsoft.com/office/drawing/2014/main" id="{170C2D62-9060-8C7D-7904-32567FACB888}"/>
                    </a:ext>
                  </a:extLst>
                </p:cNvPr>
                <p:cNvSpPr/>
                <p:nvPr/>
              </p:nvSpPr>
              <p:spPr>
                <a:xfrm>
                  <a:off x="6083924" y="3469196"/>
                  <a:ext cx="50661" cy="244700"/>
                </a:xfrm>
                <a:custGeom>
                  <a:avLst/>
                  <a:gdLst>
                    <a:gd name="connsiteX0" fmla="*/ 50661 w 50661"/>
                    <a:gd name="connsiteY0" fmla="*/ 0 h 244700"/>
                    <a:gd name="connsiteX1" fmla="*/ 0 w 50661"/>
                    <a:gd name="connsiteY1" fmla="*/ 122339 h 244700"/>
                    <a:gd name="connsiteX2" fmla="*/ 50661 w 50661"/>
                    <a:gd name="connsiteY2" fmla="*/ 244700 h 244700"/>
                  </a:gdLst>
                  <a:ahLst/>
                  <a:cxnLst>
                    <a:cxn ang="0">
                      <a:pos x="connsiteX0" y="connsiteY0"/>
                    </a:cxn>
                    <a:cxn ang="0">
                      <a:pos x="connsiteX1" y="connsiteY1"/>
                    </a:cxn>
                    <a:cxn ang="0">
                      <a:pos x="connsiteX2" y="connsiteY2"/>
                    </a:cxn>
                  </a:cxnLst>
                  <a:rect l="l" t="t" r="r" b="b"/>
                  <a:pathLst>
                    <a:path w="50661" h="244700">
                      <a:moveTo>
                        <a:pt x="50661" y="0"/>
                      </a:moveTo>
                      <a:cubicBezTo>
                        <a:pt x="19379" y="31329"/>
                        <a:pt x="0" y="74584"/>
                        <a:pt x="0" y="122339"/>
                      </a:cubicBezTo>
                      <a:cubicBezTo>
                        <a:pt x="0" y="170116"/>
                        <a:pt x="19379" y="213349"/>
                        <a:pt x="50661" y="244700"/>
                      </a:cubicBezTo>
                    </a:path>
                  </a:pathLst>
                </a:custGeom>
                <a:noFill/>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 name="Freeform 68">
                  <a:extLst>
                    <a:ext uri="{FF2B5EF4-FFF2-40B4-BE49-F238E27FC236}">
                      <a16:creationId xmlns:a16="http://schemas.microsoft.com/office/drawing/2014/main" id="{66005388-E523-4744-BD36-3EC2D2BC8C3A}"/>
                    </a:ext>
                  </a:extLst>
                </p:cNvPr>
                <p:cNvSpPr/>
                <p:nvPr/>
              </p:nvSpPr>
              <p:spPr>
                <a:xfrm>
                  <a:off x="6176203" y="3534437"/>
                  <a:ext cx="23646" cy="114195"/>
                </a:xfrm>
                <a:custGeom>
                  <a:avLst/>
                  <a:gdLst>
                    <a:gd name="connsiteX0" fmla="*/ 23646 w 23646"/>
                    <a:gd name="connsiteY0" fmla="*/ 0 h 114195"/>
                    <a:gd name="connsiteX1" fmla="*/ 0 w 23646"/>
                    <a:gd name="connsiteY1" fmla="*/ 57098 h 114195"/>
                    <a:gd name="connsiteX2" fmla="*/ 23646 w 23646"/>
                    <a:gd name="connsiteY2" fmla="*/ 114195 h 114195"/>
                  </a:gdLst>
                  <a:ahLst/>
                  <a:cxnLst>
                    <a:cxn ang="0">
                      <a:pos x="connsiteX0" y="connsiteY0"/>
                    </a:cxn>
                    <a:cxn ang="0">
                      <a:pos x="connsiteX1" y="connsiteY1"/>
                    </a:cxn>
                    <a:cxn ang="0">
                      <a:pos x="connsiteX2" y="connsiteY2"/>
                    </a:cxn>
                  </a:cxnLst>
                  <a:rect l="l" t="t" r="r" b="b"/>
                  <a:pathLst>
                    <a:path w="23646" h="114195">
                      <a:moveTo>
                        <a:pt x="23646" y="0"/>
                      </a:moveTo>
                      <a:cubicBezTo>
                        <a:pt x="9043" y="14603"/>
                        <a:pt x="0" y="34789"/>
                        <a:pt x="0" y="57098"/>
                      </a:cubicBezTo>
                      <a:cubicBezTo>
                        <a:pt x="0" y="79406"/>
                        <a:pt x="9043" y="99592"/>
                        <a:pt x="23646" y="114195"/>
                      </a:cubicBezTo>
                    </a:path>
                  </a:pathLst>
                </a:custGeom>
                <a:noFill/>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0" name="Freeform 69">
                  <a:extLst>
                    <a:ext uri="{FF2B5EF4-FFF2-40B4-BE49-F238E27FC236}">
                      <a16:creationId xmlns:a16="http://schemas.microsoft.com/office/drawing/2014/main" id="{B3214827-18BD-8E73-BF96-1EE84AF3CA0E}"/>
                    </a:ext>
                  </a:extLst>
                </p:cNvPr>
                <p:cNvSpPr/>
                <p:nvPr/>
              </p:nvSpPr>
              <p:spPr>
                <a:xfrm>
                  <a:off x="6444550" y="3403932"/>
                  <a:ext cx="77698" cy="375228"/>
                </a:xfrm>
                <a:custGeom>
                  <a:avLst/>
                  <a:gdLst>
                    <a:gd name="connsiteX0" fmla="*/ 0 w 77698"/>
                    <a:gd name="connsiteY0" fmla="*/ 0 h 375228"/>
                    <a:gd name="connsiteX1" fmla="*/ 77699 w 77698"/>
                    <a:gd name="connsiteY1" fmla="*/ 187603 h 375228"/>
                    <a:gd name="connsiteX2" fmla="*/ 0 w 77698"/>
                    <a:gd name="connsiteY2" fmla="*/ 375229 h 375228"/>
                  </a:gdLst>
                  <a:ahLst/>
                  <a:cxnLst>
                    <a:cxn ang="0">
                      <a:pos x="connsiteX0" y="connsiteY0"/>
                    </a:cxn>
                    <a:cxn ang="0">
                      <a:pos x="connsiteX1" y="connsiteY1"/>
                    </a:cxn>
                    <a:cxn ang="0">
                      <a:pos x="connsiteX2" y="connsiteY2"/>
                    </a:cxn>
                  </a:cxnLst>
                  <a:rect l="l" t="t" r="r" b="b"/>
                  <a:pathLst>
                    <a:path w="77698" h="375228">
                      <a:moveTo>
                        <a:pt x="0" y="0"/>
                      </a:moveTo>
                      <a:cubicBezTo>
                        <a:pt x="48008" y="48008"/>
                        <a:pt x="77699" y="114333"/>
                        <a:pt x="77699" y="187603"/>
                      </a:cubicBezTo>
                      <a:cubicBezTo>
                        <a:pt x="77699" y="260872"/>
                        <a:pt x="48008" y="327198"/>
                        <a:pt x="0" y="375229"/>
                      </a:cubicBezTo>
                    </a:path>
                  </a:pathLst>
                </a:custGeom>
                <a:noFill/>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 name="Freeform 70">
                  <a:extLst>
                    <a:ext uri="{FF2B5EF4-FFF2-40B4-BE49-F238E27FC236}">
                      <a16:creationId xmlns:a16="http://schemas.microsoft.com/office/drawing/2014/main" id="{FA478550-CD55-6887-1F09-C3F42CD40226}"/>
                    </a:ext>
                  </a:extLst>
                </p:cNvPr>
                <p:cNvSpPr/>
                <p:nvPr/>
              </p:nvSpPr>
              <p:spPr>
                <a:xfrm>
                  <a:off x="6379309" y="3469196"/>
                  <a:ext cx="50661" cy="244700"/>
                </a:xfrm>
                <a:custGeom>
                  <a:avLst/>
                  <a:gdLst>
                    <a:gd name="connsiteX0" fmla="*/ 0 w 50661"/>
                    <a:gd name="connsiteY0" fmla="*/ 0 h 244700"/>
                    <a:gd name="connsiteX1" fmla="*/ 50661 w 50661"/>
                    <a:gd name="connsiteY1" fmla="*/ 122339 h 244700"/>
                    <a:gd name="connsiteX2" fmla="*/ 0 w 50661"/>
                    <a:gd name="connsiteY2" fmla="*/ 244700 h 244700"/>
                  </a:gdLst>
                  <a:ahLst/>
                  <a:cxnLst>
                    <a:cxn ang="0">
                      <a:pos x="connsiteX0" y="connsiteY0"/>
                    </a:cxn>
                    <a:cxn ang="0">
                      <a:pos x="connsiteX1" y="connsiteY1"/>
                    </a:cxn>
                    <a:cxn ang="0">
                      <a:pos x="connsiteX2" y="connsiteY2"/>
                    </a:cxn>
                  </a:cxnLst>
                  <a:rect l="l" t="t" r="r" b="b"/>
                  <a:pathLst>
                    <a:path w="50661" h="244700">
                      <a:moveTo>
                        <a:pt x="0" y="0"/>
                      </a:moveTo>
                      <a:cubicBezTo>
                        <a:pt x="31283" y="31329"/>
                        <a:pt x="50661" y="74584"/>
                        <a:pt x="50661" y="122339"/>
                      </a:cubicBezTo>
                      <a:cubicBezTo>
                        <a:pt x="50661" y="170116"/>
                        <a:pt x="31283" y="213349"/>
                        <a:pt x="0" y="244700"/>
                      </a:cubicBezTo>
                    </a:path>
                  </a:pathLst>
                </a:custGeom>
                <a:noFill/>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2" name="Freeform 71">
                  <a:extLst>
                    <a:ext uri="{FF2B5EF4-FFF2-40B4-BE49-F238E27FC236}">
                      <a16:creationId xmlns:a16="http://schemas.microsoft.com/office/drawing/2014/main" id="{ACCCD7B1-2CA4-0B9B-6482-D674C3793F64}"/>
                    </a:ext>
                  </a:extLst>
                </p:cNvPr>
                <p:cNvSpPr/>
                <p:nvPr/>
              </p:nvSpPr>
              <p:spPr>
                <a:xfrm>
                  <a:off x="6314045" y="3534437"/>
                  <a:ext cx="23646" cy="114195"/>
                </a:xfrm>
                <a:custGeom>
                  <a:avLst/>
                  <a:gdLst>
                    <a:gd name="connsiteX0" fmla="*/ 0 w 23646"/>
                    <a:gd name="connsiteY0" fmla="*/ 0 h 114195"/>
                    <a:gd name="connsiteX1" fmla="*/ 23646 w 23646"/>
                    <a:gd name="connsiteY1" fmla="*/ 57098 h 114195"/>
                    <a:gd name="connsiteX2" fmla="*/ 0 w 23646"/>
                    <a:gd name="connsiteY2" fmla="*/ 114195 h 114195"/>
                  </a:gdLst>
                  <a:ahLst/>
                  <a:cxnLst>
                    <a:cxn ang="0">
                      <a:pos x="connsiteX0" y="connsiteY0"/>
                    </a:cxn>
                    <a:cxn ang="0">
                      <a:pos x="connsiteX1" y="connsiteY1"/>
                    </a:cxn>
                    <a:cxn ang="0">
                      <a:pos x="connsiteX2" y="connsiteY2"/>
                    </a:cxn>
                  </a:cxnLst>
                  <a:rect l="l" t="t" r="r" b="b"/>
                  <a:pathLst>
                    <a:path w="23646" h="114195">
                      <a:moveTo>
                        <a:pt x="0" y="0"/>
                      </a:moveTo>
                      <a:cubicBezTo>
                        <a:pt x="14603" y="14603"/>
                        <a:pt x="23646" y="34789"/>
                        <a:pt x="23646" y="57098"/>
                      </a:cubicBezTo>
                      <a:cubicBezTo>
                        <a:pt x="23646" y="79406"/>
                        <a:pt x="14603" y="99592"/>
                        <a:pt x="0" y="114195"/>
                      </a:cubicBezTo>
                    </a:path>
                  </a:pathLst>
                </a:custGeom>
                <a:noFill/>
                <a:ln w="22225" cap="rnd">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3" name="Freeform 72">
                  <a:extLst>
                    <a:ext uri="{FF2B5EF4-FFF2-40B4-BE49-F238E27FC236}">
                      <a16:creationId xmlns:a16="http://schemas.microsoft.com/office/drawing/2014/main" id="{90B29219-32B3-D2CC-FB27-4EEC4ECB3D5D}"/>
                    </a:ext>
                  </a:extLst>
                </p:cNvPr>
                <p:cNvSpPr/>
                <p:nvPr/>
              </p:nvSpPr>
              <p:spPr>
                <a:xfrm>
                  <a:off x="6245412" y="3580000"/>
                  <a:ext cx="23069" cy="23069"/>
                </a:xfrm>
                <a:custGeom>
                  <a:avLst/>
                  <a:gdLst>
                    <a:gd name="connsiteX0" fmla="*/ 23070 w 23069"/>
                    <a:gd name="connsiteY0" fmla="*/ 11535 h 23069"/>
                    <a:gd name="connsiteX1" fmla="*/ 11535 w 23069"/>
                    <a:gd name="connsiteY1" fmla="*/ 23070 h 23069"/>
                    <a:gd name="connsiteX2" fmla="*/ 0 w 23069"/>
                    <a:gd name="connsiteY2" fmla="*/ 11535 h 23069"/>
                    <a:gd name="connsiteX3" fmla="*/ 11535 w 23069"/>
                    <a:gd name="connsiteY3" fmla="*/ 0 h 23069"/>
                    <a:gd name="connsiteX4" fmla="*/ 23070 w 23069"/>
                    <a:gd name="connsiteY4" fmla="*/ 11535 h 2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9" h="23069">
                      <a:moveTo>
                        <a:pt x="23070" y="11535"/>
                      </a:moveTo>
                      <a:cubicBezTo>
                        <a:pt x="23070" y="17905"/>
                        <a:pt x="17905" y="23070"/>
                        <a:pt x="11535" y="23070"/>
                      </a:cubicBezTo>
                      <a:cubicBezTo>
                        <a:pt x="5164" y="23070"/>
                        <a:pt x="0" y="17905"/>
                        <a:pt x="0" y="11535"/>
                      </a:cubicBezTo>
                      <a:cubicBezTo>
                        <a:pt x="0" y="5164"/>
                        <a:pt x="5164" y="0"/>
                        <a:pt x="11535" y="0"/>
                      </a:cubicBezTo>
                      <a:cubicBezTo>
                        <a:pt x="17905" y="0"/>
                        <a:pt x="23070" y="5164"/>
                        <a:pt x="23070" y="11535"/>
                      </a:cubicBezTo>
                      <a:close/>
                    </a:path>
                  </a:pathLst>
                </a:custGeom>
                <a:noFill/>
                <a:ln w="22225" cap="flat">
                  <a:solidFill>
                    <a:srgbClr val="EA0A8E"/>
                  </a:solidFill>
                  <a:prstDash val="solid"/>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grpSp>
      <p:pic>
        <p:nvPicPr>
          <p:cNvPr id="9" name="Picture 8">
            <a:extLst>
              <a:ext uri="{FF2B5EF4-FFF2-40B4-BE49-F238E27FC236}">
                <a16:creationId xmlns:a16="http://schemas.microsoft.com/office/drawing/2014/main" id="{66B30205-D62C-C311-12FC-F87F975E032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424506" y="96172"/>
            <a:ext cx="4619337" cy="2502423"/>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1F75D590-390F-E652-B6EA-7F570A561A27}"/>
              </a:ext>
            </a:extLst>
          </p:cNvPr>
          <p:cNvSpPr/>
          <p:nvPr/>
        </p:nvSpPr>
        <p:spPr>
          <a:xfrm>
            <a:off x="9338474" y="397100"/>
            <a:ext cx="791399" cy="791399"/>
          </a:xfrm>
          <a:prstGeom prst="ellipse">
            <a:avLst/>
          </a:prstGeom>
          <a:noFill/>
          <a:ln w="57150">
            <a:solidFill>
              <a:srgbClr val="EA0A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41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FFCD38-CA48-2A5F-6496-5CC7439D055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112342" y="1587422"/>
            <a:ext cx="7967316" cy="4316117"/>
          </a:xfrm>
          <a:prstGeom prst="rect">
            <a:avLst/>
          </a:prstGeom>
          <a:ln>
            <a:noFill/>
          </a:ln>
          <a:effectLst>
            <a:outerShdw blurRad="292100" dist="139700" dir="2700000" algn="tl" rotWithShape="0">
              <a:srgbClr val="333333">
                <a:alpha val="65000"/>
              </a:srgbClr>
            </a:outerShdw>
          </a:effectLst>
        </p:spPr>
      </p:pic>
      <p:sp>
        <p:nvSpPr>
          <p:cNvPr id="21" name="Oval 20">
            <a:extLst>
              <a:ext uri="{FF2B5EF4-FFF2-40B4-BE49-F238E27FC236}">
                <a16:creationId xmlns:a16="http://schemas.microsoft.com/office/drawing/2014/main" id="{7F9FE34C-F429-54DB-4D04-D021D0D22438}"/>
              </a:ext>
            </a:extLst>
          </p:cNvPr>
          <p:cNvSpPr/>
          <p:nvPr/>
        </p:nvSpPr>
        <p:spPr>
          <a:xfrm>
            <a:off x="6486014" y="2131023"/>
            <a:ext cx="1553497" cy="1553497"/>
          </a:xfrm>
          <a:prstGeom prst="ellipse">
            <a:avLst/>
          </a:prstGeom>
          <a:noFill/>
          <a:ln w="57150">
            <a:solidFill>
              <a:srgbClr val="EA0A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BDABD9-7DB2-1685-7F74-576ED768B65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12342" y="1587423"/>
            <a:ext cx="7967316" cy="4316116"/>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C550321B-8BC4-498B-4FBC-A5092319FF51}"/>
              </a:ext>
            </a:extLst>
          </p:cNvPr>
          <p:cNvSpPr>
            <a:spLocks noGrp="1"/>
          </p:cNvSpPr>
          <p:nvPr>
            <p:ph type="title"/>
          </p:nvPr>
        </p:nvSpPr>
        <p:spPr>
          <a:xfrm>
            <a:off x="884903" y="768567"/>
            <a:ext cx="10491020" cy="640698"/>
          </a:xfrm>
        </p:spPr>
        <p:txBody>
          <a:bodyPr>
            <a:normAutofit/>
          </a:bodyPr>
          <a:lstStyle/>
          <a:p>
            <a:r>
              <a:rPr lang="en-US" dirty="0"/>
              <a:t>Purpose Driven &amp; Poised for emergency response</a:t>
            </a:r>
          </a:p>
        </p:txBody>
      </p:sp>
      <p:sp>
        <p:nvSpPr>
          <p:cNvPr id="22" name="Oval 21">
            <a:extLst>
              <a:ext uri="{FF2B5EF4-FFF2-40B4-BE49-F238E27FC236}">
                <a16:creationId xmlns:a16="http://schemas.microsoft.com/office/drawing/2014/main" id="{9CE8F157-1EFF-2F89-80C4-EDA67C04DA4F}"/>
              </a:ext>
            </a:extLst>
          </p:cNvPr>
          <p:cNvSpPr/>
          <p:nvPr/>
        </p:nvSpPr>
        <p:spPr>
          <a:xfrm>
            <a:off x="7654414" y="2138516"/>
            <a:ext cx="1553497" cy="1553497"/>
          </a:xfrm>
          <a:prstGeom prst="ellipse">
            <a:avLst/>
          </a:prstGeom>
          <a:noFill/>
          <a:ln w="57150">
            <a:solidFill>
              <a:srgbClr val="EA0A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DFA1C231-6C93-7866-3C37-04F7AE7459D1}"/>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a:xfrm>
            <a:off x="-13298" y="0"/>
            <a:ext cx="4596916" cy="6165130"/>
          </a:xfrm>
        </p:spPr>
      </p:pic>
      <p:pic>
        <p:nvPicPr>
          <p:cNvPr id="6" name="Picture 5">
            <a:extLst>
              <a:ext uri="{FF2B5EF4-FFF2-40B4-BE49-F238E27FC236}">
                <a16:creationId xmlns:a16="http://schemas.microsoft.com/office/drawing/2014/main" id="{5BE276E3-3B1E-5EB2-5276-4018AEB5CDD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29600" y="2610330"/>
            <a:ext cx="2959753" cy="3329722"/>
          </a:xfrm>
          <a:prstGeom prst="rect">
            <a:avLst/>
          </a:prstGeom>
        </p:spPr>
      </p:pic>
      <p:sp>
        <p:nvSpPr>
          <p:cNvPr id="2" name="Title 1">
            <a:extLst>
              <a:ext uri="{FF2B5EF4-FFF2-40B4-BE49-F238E27FC236}">
                <a16:creationId xmlns:a16="http://schemas.microsoft.com/office/drawing/2014/main" id="{284B3F00-19EB-71D3-20BA-FB3979F0798B}"/>
              </a:ext>
            </a:extLst>
          </p:cNvPr>
          <p:cNvSpPr>
            <a:spLocks noGrp="1"/>
          </p:cNvSpPr>
          <p:nvPr>
            <p:ph type="title"/>
          </p:nvPr>
        </p:nvSpPr>
        <p:spPr/>
        <p:txBody>
          <a:bodyPr/>
          <a:lstStyle/>
          <a:p>
            <a:r>
              <a:rPr lang="en-US"/>
              <a:t>Always ready to go</a:t>
            </a:r>
          </a:p>
        </p:txBody>
      </p:sp>
      <p:sp>
        <p:nvSpPr>
          <p:cNvPr id="3" name="Text Placeholder 2">
            <a:extLst>
              <a:ext uri="{FF2B5EF4-FFF2-40B4-BE49-F238E27FC236}">
                <a16:creationId xmlns:a16="http://schemas.microsoft.com/office/drawing/2014/main" id="{A79ED141-1EDC-015A-F4AE-69F8C4FA60F8}"/>
              </a:ext>
            </a:extLst>
          </p:cNvPr>
          <p:cNvSpPr>
            <a:spLocks noGrp="1"/>
          </p:cNvSpPr>
          <p:nvPr>
            <p:ph type="body" sz="quarter" idx="12"/>
          </p:nvPr>
        </p:nvSpPr>
        <p:spPr/>
        <p:txBody>
          <a:bodyPr/>
          <a:lstStyle/>
          <a:p>
            <a:r>
              <a:rPr lang="en-US" sz="1800" b="1" dirty="0"/>
              <a:t>Your Choice of…</a:t>
            </a:r>
          </a:p>
          <a:p>
            <a:pPr marL="285750" indent="-285750">
              <a:buFont typeface="Wingdings" panose="05000000000000000000" pitchFamily="2" charset="2"/>
              <a:buChar char="§"/>
            </a:pPr>
            <a:r>
              <a:rPr lang="en-US" sz="1800" dirty="0"/>
              <a:t>Smart Devices</a:t>
            </a:r>
          </a:p>
          <a:p>
            <a:pPr marL="285750" indent="-285750">
              <a:buFont typeface="Wingdings" panose="05000000000000000000" pitchFamily="2" charset="2"/>
              <a:buChar char="§"/>
            </a:pPr>
            <a:r>
              <a:rPr lang="en-US" sz="1800" dirty="0"/>
              <a:t>Hotspots</a:t>
            </a:r>
          </a:p>
          <a:p>
            <a:pPr marL="285750" indent="-285750">
              <a:buFont typeface="Wingdings" panose="05000000000000000000" pitchFamily="2" charset="2"/>
              <a:buChar char="§"/>
            </a:pPr>
            <a:r>
              <a:rPr lang="en-US" sz="1800" dirty="0"/>
              <a:t>Tablets</a:t>
            </a:r>
          </a:p>
          <a:p>
            <a:pPr marL="285750" indent="-285750">
              <a:buFont typeface="Wingdings" panose="05000000000000000000" pitchFamily="2" charset="2"/>
              <a:buChar char="§"/>
            </a:pPr>
            <a:r>
              <a:rPr lang="en-US" sz="1800" dirty="0"/>
              <a:t>Radios</a:t>
            </a:r>
          </a:p>
          <a:p>
            <a:endParaRPr lang="en-US" dirty="0"/>
          </a:p>
          <a:p>
            <a:endParaRPr lang="en-US" dirty="0"/>
          </a:p>
        </p:txBody>
      </p:sp>
      <p:sp>
        <p:nvSpPr>
          <p:cNvPr id="4" name="Text Placeholder 3">
            <a:extLst>
              <a:ext uri="{FF2B5EF4-FFF2-40B4-BE49-F238E27FC236}">
                <a16:creationId xmlns:a16="http://schemas.microsoft.com/office/drawing/2014/main" id="{ED2ADDA8-8D3C-D03A-62BF-DB927829AD83}"/>
              </a:ext>
            </a:extLst>
          </p:cNvPr>
          <p:cNvSpPr>
            <a:spLocks noGrp="1"/>
          </p:cNvSpPr>
          <p:nvPr>
            <p:ph type="body" sz="quarter" idx="16"/>
          </p:nvPr>
        </p:nvSpPr>
        <p:spPr/>
        <p:txBody>
          <a:bodyPr>
            <a:normAutofit/>
          </a:bodyPr>
          <a:lstStyle/>
          <a:p>
            <a:r>
              <a:rPr lang="en-US" sz="2000"/>
              <a:t>Premier go-kit</a:t>
            </a:r>
          </a:p>
        </p:txBody>
      </p:sp>
    </p:spTree>
    <p:extLst>
      <p:ext uri="{BB962C8B-B14F-4D97-AF65-F5344CB8AC3E}">
        <p14:creationId xmlns:p14="http://schemas.microsoft.com/office/powerpoint/2010/main" val="3798620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Arrow 7">
            <a:extLst>
              <a:ext uri="{FF2B5EF4-FFF2-40B4-BE49-F238E27FC236}">
                <a16:creationId xmlns:a16="http://schemas.microsoft.com/office/drawing/2014/main" id="{21CE548C-EEED-DE67-F7E5-6AC58F7AF66A}"/>
              </a:ext>
            </a:extLst>
          </p:cNvPr>
          <p:cNvSpPr/>
          <p:nvPr/>
        </p:nvSpPr>
        <p:spPr>
          <a:xfrm flipH="1">
            <a:off x="10042265" y="3877123"/>
            <a:ext cx="1347343" cy="369039"/>
          </a:xfrm>
          <a:prstGeom prst="leftArrow">
            <a:avLst>
              <a:gd name="adj1" fmla="val 0"/>
              <a:gd name="adj2"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solidFill>
                  <a:schemeClr val="bg1"/>
                </a:solidFill>
              </a:ln>
              <a:solidFill>
                <a:schemeClr val="bg1"/>
              </a:solidFill>
              <a:latin typeface="Avenir Next" panose="020B0503020202020204" pitchFamily="34" charset="0"/>
            </a:endParaRPr>
          </a:p>
        </p:txBody>
      </p:sp>
      <p:pic>
        <p:nvPicPr>
          <p:cNvPr id="13" name="Picture 2" descr="Digital Safety Technologies for Safe Learning Environments">
            <a:extLst>
              <a:ext uri="{FF2B5EF4-FFF2-40B4-BE49-F238E27FC236}">
                <a16:creationId xmlns:a16="http://schemas.microsoft.com/office/drawing/2014/main" id="{DC89440C-F298-4355-696A-D01545EA793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2696" y="3758502"/>
            <a:ext cx="3971573" cy="2908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51BBEE6-E695-C750-B378-F101970D4698}"/>
              </a:ext>
            </a:extLst>
          </p:cNvPr>
          <p:cNvSpPr txBox="1"/>
          <p:nvPr/>
        </p:nvSpPr>
        <p:spPr>
          <a:xfrm>
            <a:off x="7822696" y="3043131"/>
            <a:ext cx="3971573" cy="523220"/>
          </a:xfrm>
          <a:prstGeom prst="rect">
            <a:avLst/>
          </a:prstGeom>
          <a:solidFill>
            <a:schemeClr val="tx2">
              <a:lumMod val="50000"/>
            </a:schemeClr>
          </a:solidFill>
          <a:ln w="25400">
            <a:solidFill>
              <a:schemeClr val="tx1"/>
            </a:solidFill>
          </a:ln>
        </p:spPr>
        <p:txBody>
          <a:bodyPr wrap="square" rtlCol="0">
            <a:spAutoFit/>
          </a:bodyPr>
          <a:lstStyle/>
          <a:p>
            <a:pPr algn="ctr"/>
            <a:r>
              <a:rPr lang="en-US" sz="1400">
                <a:solidFill>
                  <a:schemeClr val="bg1"/>
                </a:solidFill>
                <a:latin typeface="Avenir Next" panose="020B0503020202020204" pitchFamily="34" charset="0"/>
                <a:cs typeface="Diwan Kufi" pitchFamily="2" charset="-78"/>
              </a:rPr>
              <a:t>INTEGRATE YOUR FACILITY MAPS FOR INDOOR LOCATION TRACKING</a:t>
            </a:r>
          </a:p>
        </p:txBody>
      </p:sp>
      <p:pic>
        <p:nvPicPr>
          <p:cNvPr id="5" name="Picture 2" descr="5 PPRR Model as important aspects of emergency management | Download  Scientific Diagram">
            <a:extLst>
              <a:ext uri="{FF2B5EF4-FFF2-40B4-BE49-F238E27FC236}">
                <a16:creationId xmlns:a16="http://schemas.microsoft.com/office/drawing/2014/main" id="{713D972C-44AB-9B82-4F5A-135E8E52AA95}"/>
              </a:ext>
            </a:extLst>
          </p:cNvPr>
          <p:cNvPicPr>
            <a:picLocks noChangeAspect="1" noChangeArrowheads="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097799" y="748672"/>
            <a:ext cx="1523803" cy="1535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white graphic with a red circle and a red circle with white text&#10;&#10;Description automatically generated">
            <a:extLst>
              <a:ext uri="{FF2B5EF4-FFF2-40B4-BE49-F238E27FC236}">
                <a16:creationId xmlns:a16="http://schemas.microsoft.com/office/drawing/2014/main" id="{8A6B39DE-3458-24FB-4941-13F0731953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7380" y="463634"/>
            <a:ext cx="970019" cy="1007168"/>
          </a:xfrm>
          <a:prstGeom prst="rect">
            <a:avLst/>
          </a:prstGeom>
        </p:spPr>
      </p:pic>
      <p:pic>
        <p:nvPicPr>
          <p:cNvPr id="3" name="Picture 2">
            <a:extLst>
              <a:ext uri="{FF2B5EF4-FFF2-40B4-BE49-F238E27FC236}">
                <a16:creationId xmlns:a16="http://schemas.microsoft.com/office/drawing/2014/main" id="{F8E57180-1828-C562-3C09-4D0A48E46B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4281187" y="4957452"/>
            <a:ext cx="456163" cy="456163"/>
          </a:xfrm>
          <a:prstGeom prst="rect">
            <a:avLst/>
          </a:prstGeom>
        </p:spPr>
      </p:pic>
      <p:sp>
        <p:nvSpPr>
          <p:cNvPr id="14" name="TextBox 13">
            <a:extLst>
              <a:ext uri="{FF2B5EF4-FFF2-40B4-BE49-F238E27FC236}">
                <a16:creationId xmlns:a16="http://schemas.microsoft.com/office/drawing/2014/main" id="{056478B6-1D26-F258-8C99-D75A623806EA}"/>
              </a:ext>
            </a:extLst>
          </p:cNvPr>
          <p:cNvSpPr txBox="1"/>
          <p:nvPr/>
        </p:nvSpPr>
        <p:spPr>
          <a:xfrm>
            <a:off x="585719" y="3043131"/>
            <a:ext cx="3267912" cy="523220"/>
          </a:xfrm>
          <a:prstGeom prst="rect">
            <a:avLst/>
          </a:prstGeom>
          <a:solidFill>
            <a:schemeClr val="tx2">
              <a:lumMod val="50000"/>
            </a:schemeClr>
          </a:solidFill>
          <a:ln w="25400">
            <a:solidFill>
              <a:schemeClr val="tx1"/>
            </a:solidFill>
          </a:ln>
        </p:spPr>
        <p:txBody>
          <a:bodyPr wrap="square" rtlCol="0">
            <a:spAutoFit/>
          </a:bodyPr>
          <a:lstStyle/>
          <a:p>
            <a:pPr algn="ctr"/>
            <a:r>
              <a:rPr lang="en-US" sz="1400">
                <a:solidFill>
                  <a:schemeClr val="bg1"/>
                </a:solidFill>
                <a:latin typeface="Avenir Next" panose="020B0503020202020204" pitchFamily="34" charset="0"/>
                <a:cs typeface="Diwan Kufi" pitchFamily="2" charset="-78"/>
              </a:rPr>
              <a:t>DIGITIZE YOUR EMERGENCY RESPONSE PLANS</a:t>
            </a:r>
          </a:p>
        </p:txBody>
      </p:sp>
      <p:pic>
        <p:nvPicPr>
          <p:cNvPr id="23554" name="Picture 2" descr="CrisisGo APK 6.20.0 for Android – Download CrisisGo APK Latest Version from  APKFab.com">
            <a:extLst>
              <a:ext uri="{FF2B5EF4-FFF2-40B4-BE49-F238E27FC236}">
                <a16:creationId xmlns:a16="http://schemas.microsoft.com/office/drawing/2014/main" id="{FC6C21DE-7C86-0D20-745D-937611247A1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866112" y="4020652"/>
            <a:ext cx="1887607" cy="23843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up of a folder with a note&#10;&#10;Description automatically generated">
            <a:extLst>
              <a:ext uri="{FF2B5EF4-FFF2-40B4-BE49-F238E27FC236}">
                <a16:creationId xmlns:a16="http://schemas.microsoft.com/office/drawing/2014/main" id="{424DBA31-DAEE-01AE-4CE4-CEFD0A93BB00}"/>
              </a:ext>
            </a:extLst>
          </p:cNvPr>
          <p:cNvPicPr>
            <a:picLocks noChangeAspect="1"/>
          </p:cNvPicPr>
          <p:nvPr/>
        </p:nvPicPr>
        <p:blipFill>
          <a:blip r:embed="rId8"/>
          <a:stretch>
            <a:fillRect/>
          </a:stretch>
        </p:blipFill>
        <p:spPr>
          <a:xfrm>
            <a:off x="585719" y="3978495"/>
            <a:ext cx="3267912" cy="2415871"/>
          </a:xfrm>
          <a:prstGeom prst="rect">
            <a:avLst/>
          </a:prstGeom>
        </p:spPr>
      </p:pic>
      <p:pic>
        <p:nvPicPr>
          <p:cNvPr id="20" name="Picture 19">
            <a:extLst>
              <a:ext uri="{FF2B5EF4-FFF2-40B4-BE49-F238E27FC236}">
                <a16:creationId xmlns:a16="http://schemas.microsoft.com/office/drawing/2014/main" id="{E9278524-47E9-164B-7F06-270A3A9BE3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7092100" y="4984737"/>
            <a:ext cx="456163" cy="456163"/>
          </a:xfrm>
          <a:prstGeom prst="rect">
            <a:avLst/>
          </a:prstGeom>
        </p:spPr>
      </p:pic>
      <p:pic>
        <p:nvPicPr>
          <p:cNvPr id="21" name="Picture 20">
            <a:extLst>
              <a:ext uri="{FF2B5EF4-FFF2-40B4-BE49-F238E27FC236}">
                <a16:creationId xmlns:a16="http://schemas.microsoft.com/office/drawing/2014/main" id="{3A92CD75-4D94-9A1C-B6E2-E2523842BC5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51262" y="3877123"/>
            <a:ext cx="2110336" cy="2547516"/>
          </a:xfrm>
          <a:prstGeom prst="rect">
            <a:avLst/>
          </a:prstGeom>
        </p:spPr>
      </p:pic>
      <p:sp>
        <p:nvSpPr>
          <p:cNvPr id="22" name="TextBox 21">
            <a:extLst>
              <a:ext uri="{FF2B5EF4-FFF2-40B4-BE49-F238E27FC236}">
                <a16:creationId xmlns:a16="http://schemas.microsoft.com/office/drawing/2014/main" id="{0A8B7CC8-7FDF-762C-4FF1-5CDED7A8ABB0}"/>
              </a:ext>
            </a:extLst>
          </p:cNvPr>
          <p:cNvSpPr txBox="1"/>
          <p:nvPr/>
        </p:nvSpPr>
        <p:spPr>
          <a:xfrm>
            <a:off x="4465018" y="3043131"/>
            <a:ext cx="2870922" cy="523220"/>
          </a:xfrm>
          <a:prstGeom prst="rect">
            <a:avLst/>
          </a:prstGeom>
          <a:solidFill>
            <a:schemeClr val="tx2">
              <a:lumMod val="50000"/>
            </a:schemeClr>
          </a:solidFill>
          <a:ln w="25400">
            <a:solidFill>
              <a:schemeClr val="tx1"/>
            </a:solidFill>
          </a:ln>
        </p:spPr>
        <p:txBody>
          <a:bodyPr wrap="square" rtlCol="0">
            <a:spAutoFit/>
          </a:bodyPr>
          <a:lstStyle/>
          <a:p>
            <a:pPr algn="ctr"/>
            <a:r>
              <a:rPr lang="en-US" sz="1400">
                <a:solidFill>
                  <a:schemeClr val="bg1"/>
                </a:solidFill>
                <a:latin typeface="Avenir Next" panose="020B0503020202020204" pitchFamily="34" charset="0"/>
                <a:cs typeface="Diwan Kufi" pitchFamily="2" charset="-78"/>
              </a:rPr>
              <a:t>ROLE-BASED INCIDENT MANAGEMENT</a:t>
            </a:r>
          </a:p>
        </p:txBody>
      </p:sp>
      <p:pic>
        <p:nvPicPr>
          <p:cNvPr id="23556" name="Picture 4" descr="IconExperience » G-Collection » Policeman Icon">
            <a:extLst>
              <a:ext uri="{FF2B5EF4-FFF2-40B4-BE49-F238E27FC236}">
                <a16:creationId xmlns:a16="http://schemas.microsoft.com/office/drawing/2014/main" id="{81E8EBE5-8ADD-4A6B-40DC-C7E79A00472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58625" y="3778194"/>
            <a:ext cx="483707" cy="48370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risisGo | Safety iPass | ADP Marketplace">
            <a:extLst>
              <a:ext uri="{FF2B5EF4-FFF2-40B4-BE49-F238E27FC236}">
                <a16:creationId xmlns:a16="http://schemas.microsoft.com/office/drawing/2014/main" id="{CA799B97-A436-2BAF-D02C-277D0E9345A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539996" y="4777442"/>
            <a:ext cx="720967" cy="720967"/>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0">
            <a:extLst>
              <a:ext uri="{FF2B5EF4-FFF2-40B4-BE49-F238E27FC236}">
                <a16:creationId xmlns:a16="http://schemas.microsoft.com/office/drawing/2014/main" id="{133F6CFB-AAD4-5621-6D53-BE3F1C0026D8}"/>
              </a:ext>
            </a:extLst>
          </p:cNvPr>
          <p:cNvPicPr>
            <a:picLocks/>
          </p:cNvPicPr>
          <p:nvPr/>
        </p:nvPicPr>
        <p:blipFill>
          <a:blip r:embed="rId12" cstate="screen">
            <a:extLst>
              <a:ext uri="{28A0092B-C50C-407E-A947-70E740481C1C}">
                <a14:useLocalDpi xmlns:a14="http://schemas.microsoft.com/office/drawing/2010/main"/>
              </a:ext>
            </a:extLst>
          </a:blip>
          <a:stretch>
            <a:fillRect/>
          </a:stretch>
        </p:blipFill>
        <p:spPr>
          <a:xfrm>
            <a:off x="175098" y="1157863"/>
            <a:ext cx="1784798" cy="625877"/>
          </a:xfrm>
          <a:prstGeom prst="rect">
            <a:avLst/>
          </a:prstGeom>
        </p:spPr>
      </p:pic>
      <p:pic>
        <p:nvPicPr>
          <p:cNvPr id="7" name="Picture 6" descr="A close-up of a phone&#10;&#10;Description automatically generated">
            <a:extLst>
              <a:ext uri="{FF2B5EF4-FFF2-40B4-BE49-F238E27FC236}">
                <a16:creationId xmlns:a16="http://schemas.microsoft.com/office/drawing/2014/main" id="{C5319E10-7117-8995-D8A3-CA0173D25A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5718" y="3978553"/>
            <a:ext cx="1094956" cy="2415813"/>
          </a:xfrm>
          <a:prstGeom prst="rect">
            <a:avLst/>
          </a:prstGeom>
        </p:spPr>
      </p:pic>
      <p:pic>
        <p:nvPicPr>
          <p:cNvPr id="11" name="Picture 10" descr="A screenshot of a video game&#10;&#10;Description automatically generated">
            <a:extLst>
              <a:ext uri="{FF2B5EF4-FFF2-40B4-BE49-F238E27FC236}">
                <a16:creationId xmlns:a16="http://schemas.microsoft.com/office/drawing/2014/main" id="{82717A08-93E6-E13B-D202-609CD8E0C6D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65018" y="190867"/>
            <a:ext cx="7329251" cy="2619432"/>
          </a:xfrm>
          <a:prstGeom prst="rect">
            <a:avLst/>
          </a:prstGeom>
        </p:spPr>
      </p:pic>
    </p:spTree>
    <p:extLst>
      <p:ext uri="{BB962C8B-B14F-4D97-AF65-F5344CB8AC3E}">
        <p14:creationId xmlns:p14="http://schemas.microsoft.com/office/powerpoint/2010/main" val="4185499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F76F4565-D624-C48B-1829-E610E07EB903}"/>
              </a:ext>
            </a:extLst>
          </p:cNvPr>
          <p:cNvSpPr/>
          <p:nvPr/>
        </p:nvSpPr>
        <p:spPr>
          <a:xfrm>
            <a:off x="0" y="0"/>
            <a:ext cx="7871717" cy="6945549"/>
          </a:xfrm>
          <a:prstGeom prst="rect">
            <a:avLst/>
          </a:prstGeom>
          <a:solidFill>
            <a:schemeClr val="bg1">
              <a:lumMod val="85000"/>
              <a:alpha val="65768"/>
            </a:schemeClr>
          </a:solidFill>
          <a:ln w="12700">
            <a:solidFill>
              <a:schemeClr val="bg1">
                <a:lumMod val="85000"/>
              </a:schemeClr>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a:ln>
                <a:noFill/>
              </a:ln>
              <a:solidFill>
                <a:schemeClr val="bg1"/>
              </a:solidFill>
              <a:effectLst/>
              <a:uLnTx/>
              <a:uFillTx/>
              <a:latin typeface="+mn-lt"/>
              <a:ea typeface="+mn-ea"/>
              <a:cs typeface="ATT Aleck Sans" panose="020B0503020203020204" pitchFamily="34" charset="0"/>
            </a:endParaRPr>
          </a:p>
        </p:txBody>
      </p:sp>
      <p:sp>
        <p:nvSpPr>
          <p:cNvPr id="2" name="Rectangle 1">
            <a:extLst>
              <a:ext uri="{FF2B5EF4-FFF2-40B4-BE49-F238E27FC236}">
                <a16:creationId xmlns:a16="http://schemas.microsoft.com/office/drawing/2014/main" id="{58F48CC6-0F17-D2C1-2E55-67DF65D28D6C}"/>
              </a:ext>
            </a:extLst>
          </p:cNvPr>
          <p:cNvSpPr/>
          <p:nvPr/>
        </p:nvSpPr>
        <p:spPr>
          <a:xfrm>
            <a:off x="2263662" y="1972400"/>
            <a:ext cx="5608054" cy="2741873"/>
          </a:xfrm>
          <a:prstGeom prst="rect">
            <a:avLst/>
          </a:prstGeom>
          <a:solidFill>
            <a:schemeClr val="accent2"/>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a:ln>
                <a:noFill/>
              </a:ln>
              <a:solidFill>
                <a:schemeClr val="bg1"/>
              </a:solidFill>
              <a:effectLst/>
              <a:uLnTx/>
              <a:uFillTx/>
              <a:latin typeface="+mn-lt"/>
              <a:ea typeface="+mn-ea"/>
              <a:cs typeface="ATT Aleck Sans" panose="020B0503020203020204" pitchFamily="34" charset="0"/>
            </a:endParaRPr>
          </a:p>
        </p:txBody>
      </p:sp>
      <p:sp>
        <p:nvSpPr>
          <p:cNvPr id="38" name="Rounded Rectangle 37">
            <a:extLst>
              <a:ext uri="{FF2B5EF4-FFF2-40B4-BE49-F238E27FC236}">
                <a16:creationId xmlns:a16="http://schemas.microsoft.com/office/drawing/2014/main" id="{96713F81-CC23-FF49-AE5D-9F259AD1E995}"/>
              </a:ext>
            </a:extLst>
          </p:cNvPr>
          <p:cNvSpPr/>
          <p:nvPr/>
        </p:nvSpPr>
        <p:spPr>
          <a:xfrm>
            <a:off x="1310036" y="5156481"/>
            <a:ext cx="2544898" cy="101266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9B7DB879-20C5-EC42-8B29-03024A1D161E}"/>
              </a:ext>
            </a:extLst>
          </p:cNvPr>
          <p:cNvSpPr/>
          <p:nvPr/>
        </p:nvSpPr>
        <p:spPr>
          <a:xfrm>
            <a:off x="1278256" y="896298"/>
            <a:ext cx="2545768" cy="101266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13C4FD4D-9507-144C-B5EB-93E9386E42E9}"/>
              </a:ext>
            </a:extLst>
          </p:cNvPr>
          <p:cNvSpPr/>
          <p:nvPr/>
        </p:nvSpPr>
        <p:spPr>
          <a:xfrm>
            <a:off x="1308556" y="2791938"/>
            <a:ext cx="1942606" cy="121049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157016-B770-2544-B4DB-1C15FF25B4B5}"/>
              </a:ext>
            </a:extLst>
          </p:cNvPr>
          <p:cNvSpPr/>
          <p:nvPr/>
        </p:nvSpPr>
        <p:spPr>
          <a:xfrm>
            <a:off x="1416441" y="3072836"/>
            <a:ext cx="2219152" cy="646331"/>
          </a:xfrm>
          <a:prstGeom prst="rect">
            <a:avLst/>
          </a:prstGeom>
        </p:spPr>
        <p:txBody>
          <a:bodyPr wrap="square">
            <a:spAutoFit/>
          </a:bodyPr>
          <a:lstStyle/>
          <a:p>
            <a:r>
              <a:rPr lang="en-US" b="1">
                <a:ln>
                  <a:solidFill>
                    <a:schemeClr val="bg1"/>
                  </a:solidFill>
                </a:ln>
                <a:solidFill>
                  <a:schemeClr val="bg1"/>
                </a:solidFill>
                <a:latin typeface="Avenir Medium" panose="02000503020000020003" pitchFamily="2" charset="0"/>
                <a:ea typeface="ヒラギノ明朝 ProN W3" charset="0"/>
                <a:cs typeface="Helvetica Neue Light"/>
                <a:sym typeface="Baskerville" charset="0"/>
              </a:rPr>
              <a:t>CRISISGO ACTIVATION</a:t>
            </a:r>
          </a:p>
        </p:txBody>
      </p:sp>
      <p:sp>
        <p:nvSpPr>
          <p:cNvPr id="25" name="Left Arrow 24">
            <a:extLst>
              <a:ext uri="{FF2B5EF4-FFF2-40B4-BE49-F238E27FC236}">
                <a16:creationId xmlns:a16="http://schemas.microsoft.com/office/drawing/2014/main" id="{3044142C-A51A-D148-879A-2AAF33338BBF}"/>
              </a:ext>
            </a:extLst>
          </p:cNvPr>
          <p:cNvSpPr/>
          <p:nvPr/>
        </p:nvSpPr>
        <p:spPr>
          <a:xfrm rot="5400000" flipH="1">
            <a:off x="1891908" y="4179022"/>
            <a:ext cx="726953" cy="369039"/>
          </a:xfrm>
          <a:prstGeom prst="leftArrow">
            <a:avLst>
              <a:gd name="adj1" fmla="val 0"/>
              <a:gd name="adj2"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6" name="Left Arrow 25">
            <a:extLst>
              <a:ext uri="{FF2B5EF4-FFF2-40B4-BE49-F238E27FC236}">
                <a16:creationId xmlns:a16="http://schemas.microsoft.com/office/drawing/2014/main" id="{1DAB1626-0518-3E40-A4C0-7CB4783216B8}"/>
              </a:ext>
            </a:extLst>
          </p:cNvPr>
          <p:cNvSpPr/>
          <p:nvPr/>
        </p:nvSpPr>
        <p:spPr>
          <a:xfrm flipH="1">
            <a:off x="363344" y="3211483"/>
            <a:ext cx="910826" cy="369039"/>
          </a:xfrm>
          <a:prstGeom prst="leftArrow">
            <a:avLst>
              <a:gd name="adj1" fmla="val 0"/>
              <a:gd name="adj2"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19" name="Picture 4" descr="Related image">
            <a:extLst>
              <a:ext uri="{FF2B5EF4-FFF2-40B4-BE49-F238E27FC236}">
                <a16:creationId xmlns:a16="http://schemas.microsoft.com/office/drawing/2014/main" id="{3E835A64-A43A-AA44-8532-05B40B81803A}"/>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06805" y="2971851"/>
            <a:ext cx="848300" cy="8483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D2F2B8EC-92AE-AE41-88CD-245927D37DA1}"/>
              </a:ext>
            </a:extLst>
          </p:cNvPr>
          <p:cNvSpPr/>
          <p:nvPr/>
        </p:nvSpPr>
        <p:spPr>
          <a:xfrm>
            <a:off x="8860791" y="4966570"/>
            <a:ext cx="2219152" cy="646331"/>
          </a:xfrm>
          <a:prstGeom prst="rect">
            <a:avLst/>
          </a:prstGeom>
        </p:spPr>
        <p:txBody>
          <a:bodyPr wrap="square">
            <a:spAutoFit/>
          </a:bodyPr>
          <a:lstStyle/>
          <a:p>
            <a:pPr algn="ctr"/>
            <a:r>
              <a:rPr lang="en-US" b="1">
                <a:ln>
                  <a:solidFill>
                    <a:schemeClr val="bg1"/>
                  </a:solidFill>
                </a:ln>
                <a:solidFill>
                  <a:schemeClr val="bg1"/>
                </a:solidFill>
                <a:latin typeface="Avenir Medium" panose="02000503020000020003" pitchFamily="2" charset="0"/>
                <a:ea typeface="ヒラギノ明朝 ProN W3" charset="0"/>
                <a:cs typeface="Helvetica Neue Light"/>
                <a:sym typeface="Baskerville" charset="0"/>
              </a:rPr>
              <a:t>INCIDENT RESOLUTION</a:t>
            </a:r>
            <a:endParaRPr lang="en-US" b="1">
              <a:ln>
                <a:solidFill>
                  <a:schemeClr val="tx2">
                    <a:lumMod val="75000"/>
                  </a:schemeClr>
                </a:solidFill>
              </a:ln>
              <a:solidFill>
                <a:schemeClr val="tx2">
                  <a:lumMod val="75000"/>
                </a:schemeClr>
              </a:solidFill>
              <a:latin typeface="Avenir Medium" panose="02000503020000020003" pitchFamily="2" charset="0"/>
              <a:ea typeface="ヒラギノ明朝 ProN W3" charset="0"/>
              <a:cs typeface="Helvetica Neue Light"/>
              <a:sym typeface="Baskerville" charset="0"/>
            </a:endParaRPr>
          </a:p>
        </p:txBody>
      </p:sp>
      <p:sp>
        <p:nvSpPr>
          <p:cNvPr id="30" name="Left Arrow 29">
            <a:extLst>
              <a:ext uri="{FF2B5EF4-FFF2-40B4-BE49-F238E27FC236}">
                <a16:creationId xmlns:a16="http://schemas.microsoft.com/office/drawing/2014/main" id="{30490795-B62A-5B41-937D-D28187BA9E78}"/>
              </a:ext>
            </a:extLst>
          </p:cNvPr>
          <p:cNvSpPr/>
          <p:nvPr/>
        </p:nvSpPr>
        <p:spPr>
          <a:xfrm rot="16200000" flipH="1">
            <a:off x="1850907" y="2200572"/>
            <a:ext cx="808960" cy="369039"/>
          </a:xfrm>
          <a:prstGeom prst="leftArrow">
            <a:avLst>
              <a:gd name="adj1" fmla="val 0"/>
              <a:gd name="adj2"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1" name="Rectangle 30">
            <a:extLst>
              <a:ext uri="{FF2B5EF4-FFF2-40B4-BE49-F238E27FC236}">
                <a16:creationId xmlns:a16="http://schemas.microsoft.com/office/drawing/2014/main" id="{0E553C3E-1B2A-B549-8383-BC2065AA8E4F}"/>
              </a:ext>
            </a:extLst>
          </p:cNvPr>
          <p:cNvSpPr/>
          <p:nvPr/>
        </p:nvSpPr>
        <p:spPr>
          <a:xfrm>
            <a:off x="9256477" y="3298024"/>
            <a:ext cx="2219152" cy="369332"/>
          </a:xfrm>
          <a:prstGeom prst="rect">
            <a:avLst/>
          </a:prstGeom>
        </p:spPr>
        <p:txBody>
          <a:bodyPr wrap="square">
            <a:spAutoFit/>
          </a:bodyPr>
          <a:lstStyle/>
          <a:p>
            <a:r>
              <a:rPr lang="en-US" b="1">
                <a:ln>
                  <a:solidFill>
                    <a:schemeClr val="bg1"/>
                  </a:solidFill>
                </a:ln>
                <a:solidFill>
                  <a:schemeClr val="bg1"/>
                </a:solidFill>
                <a:latin typeface="Avenir Medium" panose="02000503020000020003" pitchFamily="2" charset="0"/>
                <a:ea typeface="ヒラギノ明朝 ProN W3" charset="0"/>
                <a:cs typeface="Helvetica Neue Light"/>
                <a:sym typeface="Baskerville" charset="0"/>
              </a:rPr>
              <a:t>RECOVERY</a:t>
            </a:r>
          </a:p>
        </p:txBody>
      </p:sp>
      <p:sp>
        <p:nvSpPr>
          <p:cNvPr id="33" name="Rectangle 32">
            <a:extLst>
              <a:ext uri="{FF2B5EF4-FFF2-40B4-BE49-F238E27FC236}">
                <a16:creationId xmlns:a16="http://schemas.microsoft.com/office/drawing/2014/main" id="{3D291BF9-530D-7442-A45A-01E6C6EA8F67}"/>
              </a:ext>
            </a:extLst>
          </p:cNvPr>
          <p:cNvSpPr/>
          <p:nvPr/>
        </p:nvSpPr>
        <p:spPr>
          <a:xfrm>
            <a:off x="8870209" y="1214851"/>
            <a:ext cx="2219152" cy="369332"/>
          </a:xfrm>
          <a:prstGeom prst="rect">
            <a:avLst/>
          </a:prstGeom>
        </p:spPr>
        <p:txBody>
          <a:bodyPr wrap="square">
            <a:spAutoFit/>
          </a:bodyPr>
          <a:lstStyle/>
          <a:p>
            <a:pPr algn="ctr"/>
            <a:r>
              <a:rPr lang="en-US" b="1">
                <a:ln>
                  <a:solidFill>
                    <a:schemeClr val="bg1"/>
                  </a:solidFill>
                </a:ln>
                <a:solidFill>
                  <a:schemeClr val="bg1"/>
                </a:solidFill>
                <a:latin typeface="Avenir Medium" panose="02000503020000020003" pitchFamily="2" charset="0"/>
                <a:ea typeface="ヒラギノ明朝 ProN W3" charset="0"/>
                <a:cs typeface="Helvetica Neue Light"/>
                <a:sym typeface="Baskerville" charset="0"/>
              </a:rPr>
              <a:t>REUNIFICIATION</a:t>
            </a:r>
          </a:p>
        </p:txBody>
      </p:sp>
      <p:sp>
        <p:nvSpPr>
          <p:cNvPr id="42" name="Rectangle 41">
            <a:extLst>
              <a:ext uri="{FF2B5EF4-FFF2-40B4-BE49-F238E27FC236}">
                <a16:creationId xmlns:a16="http://schemas.microsoft.com/office/drawing/2014/main" id="{6EE52318-3AD9-0341-9B3D-3C1EBCBDD489}"/>
              </a:ext>
            </a:extLst>
          </p:cNvPr>
          <p:cNvSpPr/>
          <p:nvPr/>
        </p:nvSpPr>
        <p:spPr>
          <a:xfrm>
            <a:off x="1308556" y="4714578"/>
            <a:ext cx="3147607" cy="461665"/>
          </a:xfrm>
          <a:prstGeom prst="rect">
            <a:avLst/>
          </a:prstGeom>
        </p:spPr>
        <p:txBody>
          <a:bodyPr wrap="square">
            <a:spAutoFit/>
          </a:bodyPr>
          <a:lstStyle/>
          <a:p>
            <a:r>
              <a:rPr lang="en-US" sz="2400" b="1">
                <a:sym typeface="Baskerville" charset="0"/>
              </a:rPr>
              <a:t>COORDINATION</a:t>
            </a:r>
            <a:endParaRPr lang="en-US" sz="2400" b="1"/>
          </a:p>
        </p:txBody>
      </p:sp>
      <p:sp>
        <p:nvSpPr>
          <p:cNvPr id="6" name="Rectangle 5">
            <a:extLst>
              <a:ext uri="{FF2B5EF4-FFF2-40B4-BE49-F238E27FC236}">
                <a16:creationId xmlns:a16="http://schemas.microsoft.com/office/drawing/2014/main" id="{0BE864FE-7E79-0C47-A607-829D4EAA1449}"/>
              </a:ext>
            </a:extLst>
          </p:cNvPr>
          <p:cNvSpPr/>
          <p:nvPr/>
        </p:nvSpPr>
        <p:spPr>
          <a:xfrm>
            <a:off x="1309167" y="485281"/>
            <a:ext cx="2545767" cy="461665"/>
          </a:xfrm>
          <a:prstGeom prst="rect">
            <a:avLst/>
          </a:prstGeom>
        </p:spPr>
        <p:txBody>
          <a:bodyPr wrap="square">
            <a:spAutoFit/>
          </a:bodyPr>
          <a:lstStyle/>
          <a:p>
            <a:r>
              <a:rPr lang="en-US" sz="2400" b="1">
                <a:sym typeface="Baskerville" charset="0"/>
              </a:rPr>
              <a:t>AWARENESS</a:t>
            </a:r>
            <a:endParaRPr lang="en-US" sz="2400" b="1"/>
          </a:p>
        </p:txBody>
      </p:sp>
      <p:pic>
        <p:nvPicPr>
          <p:cNvPr id="46" name="Picture 45">
            <a:extLst>
              <a:ext uri="{FF2B5EF4-FFF2-40B4-BE49-F238E27FC236}">
                <a16:creationId xmlns:a16="http://schemas.microsoft.com/office/drawing/2014/main" id="{5BB7C8A1-A842-954A-8A3E-3F49E21583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49648" y="1103908"/>
            <a:ext cx="614183" cy="614183"/>
          </a:xfrm>
          <a:prstGeom prst="rect">
            <a:avLst/>
          </a:prstGeom>
        </p:spPr>
      </p:pic>
      <p:sp>
        <p:nvSpPr>
          <p:cNvPr id="24" name="Rectangle 23">
            <a:extLst>
              <a:ext uri="{FF2B5EF4-FFF2-40B4-BE49-F238E27FC236}">
                <a16:creationId xmlns:a16="http://schemas.microsoft.com/office/drawing/2014/main" id="{709DA986-FF39-A143-8FF9-18893FA2E6D6}"/>
              </a:ext>
            </a:extLst>
          </p:cNvPr>
          <p:cNvSpPr/>
          <p:nvPr/>
        </p:nvSpPr>
        <p:spPr>
          <a:xfrm>
            <a:off x="1343716" y="5247167"/>
            <a:ext cx="2250362" cy="923330"/>
          </a:xfrm>
          <a:prstGeom prst="rect">
            <a:avLst/>
          </a:prstGeom>
        </p:spPr>
        <p:txBody>
          <a:bodyPr wrap="square">
            <a:spAutoFit/>
          </a:bodyPr>
          <a:lstStyle/>
          <a:p>
            <a:r>
              <a:rPr lang="en-US" b="1">
                <a:ln>
                  <a:solidFill>
                    <a:schemeClr val="bg1"/>
                  </a:solidFill>
                </a:ln>
                <a:solidFill>
                  <a:srgbClr val="FFFF00"/>
                </a:solidFill>
                <a:latin typeface="Avenir Medium" panose="02000503020000020003" pitchFamily="2" charset="0"/>
                <a:ea typeface="ヒラギノ明朝 ProN W3" charset="0"/>
                <a:cs typeface="Helvetica Neue Light"/>
                <a:sym typeface="Baskerville" charset="0"/>
              </a:rPr>
              <a:t>INCIDENT RESPONSE</a:t>
            </a:r>
          </a:p>
          <a:p>
            <a:r>
              <a:rPr lang="en-US" b="1">
                <a:ln>
                  <a:solidFill>
                    <a:schemeClr val="bg1"/>
                  </a:solidFill>
                </a:ln>
                <a:solidFill>
                  <a:srgbClr val="FFFF00"/>
                </a:solidFill>
                <a:latin typeface="Avenir Medium" panose="02000503020000020003" pitchFamily="2" charset="0"/>
                <a:ea typeface="ヒラギノ明朝 ProN W3" charset="0"/>
                <a:cs typeface="Helvetica Neue Light"/>
                <a:sym typeface="Baskerville" charset="0"/>
              </a:rPr>
              <a:t>SYSTEM  </a:t>
            </a:r>
          </a:p>
        </p:txBody>
      </p:sp>
      <p:sp>
        <p:nvSpPr>
          <p:cNvPr id="23" name="Rectangle 22">
            <a:extLst>
              <a:ext uri="{FF2B5EF4-FFF2-40B4-BE49-F238E27FC236}">
                <a16:creationId xmlns:a16="http://schemas.microsoft.com/office/drawing/2014/main" id="{4A60E11F-F3B9-1A49-A55F-8E4AB3616E81}"/>
              </a:ext>
            </a:extLst>
          </p:cNvPr>
          <p:cNvSpPr/>
          <p:nvPr/>
        </p:nvSpPr>
        <p:spPr>
          <a:xfrm>
            <a:off x="1297200" y="968171"/>
            <a:ext cx="2457633" cy="1477328"/>
          </a:xfrm>
          <a:prstGeom prst="rect">
            <a:avLst/>
          </a:prstGeom>
        </p:spPr>
        <p:txBody>
          <a:bodyPr wrap="square">
            <a:spAutoFit/>
          </a:bodyPr>
          <a:lstStyle/>
          <a:p>
            <a:r>
              <a:rPr lang="en-US" b="1">
                <a:ln>
                  <a:solidFill>
                    <a:schemeClr val="bg1"/>
                  </a:solidFill>
                </a:ln>
                <a:solidFill>
                  <a:srgbClr val="FFFF00"/>
                </a:solidFill>
                <a:latin typeface="Avenir Medium" panose="02000503020000020003" pitchFamily="2" charset="0"/>
                <a:ea typeface="ヒラギノ明朝 ProN W3" charset="0"/>
                <a:cs typeface="Helvetica Neue Light"/>
                <a:sym typeface="Baskerville" charset="0"/>
              </a:rPr>
              <a:t>MASS NOTIFICATION</a:t>
            </a:r>
          </a:p>
          <a:p>
            <a:r>
              <a:rPr lang="en-US" b="1">
                <a:ln>
                  <a:solidFill>
                    <a:schemeClr val="bg1"/>
                  </a:solidFill>
                </a:ln>
                <a:solidFill>
                  <a:srgbClr val="FFFF00"/>
                </a:solidFill>
                <a:latin typeface="Avenir Medium" panose="02000503020000020003" pitchFamily="2" charset="0"/>
                <a:ea typeface="ヒラギノ明朝 ProN W3" charset="0"/>
                <a:cs typeface="Helvetica Neue Light"/>
                <a:sym typeface="Baskerville" charset="0"/>
              </a:rPr>
              <a:t>SYSTEM</a:t>
            </a:r>
          </a:p>
          <a:p>
            <a:endParaRPr lang="en-US" b="1">
              <a:ln>
                <a:solidFill>
                  <a:schemeClr val="bg1"/>
                </a:solidFill>
              </a:ln>
              <a:solidFill>
                <a:schemeClr val="bg1"/>
              </a:solidFill>
              <a:latin typeface="Avenir Medium" panose="02000503020000020003" pitchFamily="2" charset="0"/>
              <a:ea typeface="ヒラギノ明朝 ProN W3" charset="0"/>
              <a:cs typeface="Helvetica Neue Light"/>
              <a:sym typeface="Baskerville" charset="0"/>
            </a:endParaRPr>
          </a:p>
          <a:p>
            <a:pPr algn="ctr"/>
            <a:endParaRPr lang="en-US" b="1">
              <a:ln>
                <a:solidFill>
                  <a:schemeClr val="tx2">
                    <a:lumMod val="75000"/>
                  </a:schemeClr>
                </a:solidFill>
              </a:ln>
              <a:solidFill>
                <a:schemeClr val="bg1"/>
              </a:solidFill>
              <a:latin typeface="Avenir Medium" panose="02000503020000020003" pitchFamily="2" charset="0"/>
              <a:ea typeface="ヒラギノ明朝 ProN W3" charset="0"/>
              <a:cs typeface="Helvetica Neue Light"/>
              <a:sym typeface="Baskerville" charset="0"/>
            </a:endParaRPr>
          </a:p>
        </p:txBody>
      </p:sp>
      <p:pic>
        <p:nvPicPr>
          <p:cNvPr id="4" name="Picture 4">
            <a:extLst>
              <a:ext uri="{FF2B5EF4-FFF2-40B4-BE49-F238E27FC236}">
                <a16:creationId xmlns:a16="http://schemas.microsoft.com/office/drawing/2014/main" id="{A7F3937F-F970-4256-2D7B-D47C106A3C9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1087" y="5297161"/>
            <a:ext cx="731304" cy="731304"/>
          </a:xfrm>
          <a:prstGeom prst="rect">
            <a:avLst/>
          </a:prstGeom>
          <a:noFill/>
          <a:extLst>
            <a:ext uri="{909E8E84-426E-40DD-AFC4-6F175D3DCCD1}">
              <a14:hiddenFill xmlns:a14="http://schemas.microsoft.com/office/drawing/2010/main">
                <a:solidFill>
                  <a:srgbClr val="FFFFFF"/>
                </a:solidFill>
              </a14:hiddenFill>
            </a:ext>
          </a:extLst>
        </p:spPr>
      </p:pic>
      <p:sp>
        <p:nvSpPr>
          <p:cNvPr id="51" name="Left Arrow 50">
            <a:extLst>
              <a:ext uri="{FF2B5EF4-FFF2-40B4-BE49-F238E27FC236}">
                <a16:creationId xmlns:a16="http://schemas.microsoft.com/office/drawing/2014/main" id="{818D8C5C-0BEC-3FC1-863B-017980CD9706}"/>
              </a:ext>
            </a:extLst>
          </p:cNvPr>
          <p:cNvSpPr/>
          <p:nvPr/>
        </p:nvSpPr>
        <p:spPr>
          <a:xfrm flipH="1">
            <a:off x="3837994" y="1241864"/>
            <a:ext cx="618169" cy="369039"/>
          </a:xfrm>
          <a:prstGeom prst="leftArrow">
            <a:avLst>
              <a:gd name="adj1" fmla="val 0"/>
              <a:gd name="adj2"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52" name="图片 1">
            <a:extLst>
              <a:ext uri="{FF2B5EF4-FFF2-40B4-BE49-F238E27FC236}">
                <a16:creationId xmlns:a16="http://schemas.microsoft.com/office/drawing/2014/main" id="{29DC719C-6AFB-A520-12E2-1F96A60A2A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5588" y="1976958"/>
            <a:ext cx="3955853" cy="2641104"/>
          </a:xfrm>
          <a:prstGeom prst="rect">
            <a:avLst/>
          </a:prstGeom>
        </p:spPr>
      </p:pic>
      <p:pic>
        <p:nvPicPr>
          <p:cNvPr id="45" name="Picture 44">
            <a:extLst>
              <a:ext uri="{FF2B5EF4-FFF2-40B4-BE49-F238E27FC236}">
                <a16:creationId xmlns:a16="http://schemas.microsoft.com/office/drawing/2014/main" id="{BED13C61-94DA-FD46-D8BE-150A36AF25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71716" y="4387174"/>
            <a:ext cx="4320283" cy="2444076"/>
          </a:xfrm>
          <a:prstGeom prst="rect">
            <a:avLst/>
          </a:prstGeom>
        </p:spPr>
      </p:pic>
      <p:pic>
        <p:nvPicPr>
          <p:cNvPr id="50" name="Picture 49" descr="A map of a building with a danger area&#10;&#10;Description automatically generated">
            <a:extLst>
              <a:ext uri="{FF2B5EF4-FFF2-40B4-BE49-F238E27FC236}">
                <a16:creationId xmlns:a16="http://schemas.microsoft.com/office/drawing/2014/main" id="{60560E7C-1681-A8B7-7C24-F388FEF4EF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43546" y="2151421"/>
            <a:ext cx="4141649" cy="2185872"/>
          </a:xfrm>
          <a:prstGeom prst="rect">
            <a:avLst/>
          </a:prstGeom>
        </p:spPr>
      </p:pic>
      <p:sp>
        <p:nvSpPr>
          <p:cNvPr id="53" name="Left Arrow 52">
            <a:extLst>
              <a:ext uri="{FF2B5EF4-FFF2-40B4-BE49-F238E27FC236}">
                <a16:creationId xmlns:a16="http://schemas.microsoft.com/office/drawing/2014/main" id="{F6FFACC9-8C58-564E-B6B5-D731643895D2}"/>
              </a:ext>
            </a:extLst>
          </p:cNvPr>
          <p:cNvSpPr/>
          <p:nvPr/>
        </p:nvSpPr>
        <p:spPr>
          <a:xfrm flipH="1">
            <a:off x="3837994" y="5478293"/>
            <a:ext cx="618169" cy="369039"/>
          </a:xfrm>
          <a:prstGeom prst="leftArrow">
            <a:avLst>
              <a:gd name="adj1" fmla="val 0"/>
              <a:gd name="adj2" fmla="val 5000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4" name="Rectangle 53">
            <a:extLst>
              <a:ext uri="{FF2B5EF4-FFF2-40B4-BE49-F238E27FC236}">
                <a16:creationId xmlns:a16="http://schemas.microsoft.com/office/drawing/2014/main" id="{F736CD5C-DFB2-9200-65EC-DFDB06FAACE7}"/>
              </a:ext>
            </a:extLst>
          </p:cNvPr>
          <p:cNvSpPr/>
          <p:nvPr/>
        </p:nvSpPr>
        <p:spPr>
          <a:xfrm>
            <a:off x="4456163" y="1005666"/>
            <a:ext cx="2545767" cy="830997"/>
          </a:xfrm>
          <a:prstGeom prst="rect">
            <a:avLst/>
          </a:prstGeom>
        </p:spPr>
        <p:txBody>
          <a:bodyPr wrap="square">
            <a:spAutoFit/>
          </a:bodyPr>
          <a:lstStyle/>
          <a:p>
            <a:pPr marL="342900" indent="-342900">
              <a:buFont typeface="Arial" panose="020B0604020202020204" pitchFamily="34" charset="0"/>
              <a:buChar char="•"/>
            </a:pPr>
            <a:r>
              <a:rPr lang="en-US" sz="1600">
                <a:solidFill>
                  <a:schemeClr val="tx1">
                    <a:lumMod val="50000"/>
                    <a:lumOff val="50000"/>
                  </a:schemeClr>
                </a:solidFill>
                <a:latin typeface="Avenir Next" panose="020B0503020202020204" pitchFamily="34" charset="0"/>
                <a:sym typeface="Baskerville" charset="0"/>
              </a:rPr>
              <a:t>PARENTS</a:t>
            </a:r>
          </a:p>
          <a:p>
            <a:pPr marL="342900" indent="-342900">
              <a:buFont typeface="Arial" panose="020B0604020202020204" pitchFamily="34" charset="0"/>
              <a:buChar char="•"/>
            </a:pPr>
            <a:r>
              <a:rPr lang="en-US" sz="1600">
                <a:solidFill>
                  <a:schemeClr val="tx1">
                    <a:lumMod val="50000"/>
                    <a:lumOff val="50000"/>
                  </a:schemeClr>
                </a:solidFill>
                <a:latin typeface="Avenir Next" panose="020B0503020202020204" pitchFamily="34" charset="0"/>
                <a:sym typeface="Baskerville" charset="0"/>
              </a:rPr>
              <a:t>GUARDIANS</a:t>
            </a:r>
          </a:p>
          <a:p>
            <a:pPr marL="342900" indent="-342900">
              <a:buFont typeface="Arial" panose="020B0604020202020204" pitchFamily="34" charset="0"/>
              <a:buChar char="•"/>
            </a:pPr>
            <a:r>
              <a:rPr lang="en-US" sz="1600">
                <a:solidFill>
                  <a:schemeClr val="tx1">
                    <a:lumMod val="50000"/>
                    <a:lumOff val="50000"/>
                  </a:schemeClr>
                </a:solidFill>
                <a:latin typeface="Avenir Next" panose="020B0503020202020204" pitchFamily="34" charset="0"/>
                <a:sym typeface="Baskerville" charset="0"/>
              </a:rPr>
              <a:t>COMMUNITY</a:t>
            </a:r>
            <a:endParaRPr lang="en-US" sz="1600">
              <a:solidFill>
                <a:schemeClr val="tx1">
                  <a:lumMod val="50000"/>
                  <a:lumOff val="50000"/>
                </a:schemeClr>
              </a:solidFill>
              <a:latin typeface="Avenir Next" panose="020B0503020202020204" pitchFamily="34" charset="0"/>
            </a:endParaRPr>
          </a:p>
        </p:txBody>
      </p:sp>
      <p:sp>
        <p:nvSpPr>
          <p:cNvPr id="55" name="Rectangle 54">
            <a:extLst>
              <a:ext uri="{FF2B5EF4-FFF2-40B4-BE49-F238E27FC236}">
                <a16:creationId xmlns:a16="http://schemas.microsoft.com/office/drawing/2014/main" id="{6D30B711-0D48-FA72-1794-0B3719FFCD1A}"/>
              </a:ext>
            </a:extLst>
          </p:cNvPr>
          <p:cNvSpPr/>
          <p:nvPr/>
        </p:nvSpPr>
        <p:spPr>
          <a:xfrm>
            <a:off x="4489843" y="5001092"/>
            <a:ext cx="2545767" cy="1323439"/>
          </a:xfrm>
          <a:prstGeom prst="rect">
            <a:avLst/>
          </a:prstGeom>
        </p:spPr>
        <p:txBody>
          <a:bodyPr wrap="square">
            <a:spAutoFit/>
          </a:bodyPr>
          <a:lstStyle/>
          <a:p>
            <a:pPr marL="342900" indent="-342900">
              <a:buFont typeface="Arial" panose="020B0604020202020204" pitchFamily="34" charset="0"/>
              <a:buChar char="•"/>
            </a:pPr>
            <a:r>
              <a:rPr lang="en-US" sz="1600">
                <a:solidFill>
                  <a:schemeClr val="tx1">
                    <a:lumMod val="50000"/>
                    <a:lumOff val="50000"/>
                  </a:schemeClr>
                </a:solidFill>
                <a:latin typeface="Avenir Next" panose="020B0503020202020204" pitchFamily="34" charset="0"/>
                <a:sym typeface="Baskerville" charset="0"/>
              </a:rPr>
              <a:t>TEACHERS</a:t>
            </a:r>
          </a:p>
          <a:p>
            <a:pPr marL="342900" indent="-342900">
              <a:buFont typeface="Arial" panose="020B0604020202020204" pitchFamily="34" charset="0"/>
              <a:buChar char="•"/>
            </a:pPr>
            <a:r>
              <a:rPr lang="en-US" sz="1600">
                <a:solidFill>
                  <a:schemeClr val="tx1">
                    <a:lumMod val="50000"/>
                    <a:lumOff val="50000"/>
                  </a:schemeClr>
                </a:solidFill>
                <a:latin typeface="Avenir Next" panose="020B0503020202020204" pitchFamily="34" charset="0"/>
                <a:sym typeface="Baskerville" charset="0"/>
              </a:rPr>
              <a:t>STAFF</a:t>
            </a:r>
          </a:p>
          <a:p>
            <a:pPr marL="342900" indent="-342900">
              <a:buFont typeface="Arial" panose="020B0604020202020204" pitchFamily="34" charset="0"/>
              <a:buChar char="•"/>
            </a:pPr>
            <a:r>
              <a:rPr lang="en-US" sz="1600">
                <a:solidFill>
                  <a:schemeClr val="tx1">
                    <a:lumMod val="50000"/>
                    <a:lumOff val="50000"/>
                  </a:schemeClr>
                </a:solidFill>
                <a:latin typeface="Avenir Next" panose="020B0503020202020204" pitchFamily="34" charset="0"/>
                <a:sym typeface="Baskerville" charset="0"/>
              </a:rPr>
              <a:t>POLICE</a:t>
            </a:r>
          </a:p>
          <a:p>
            <a:pPr marL="342900" indent="-342900">
              <a:buFont typeface="Arial" panose="020B0604020202020204" pitchFamily="34" charset="0"/>
              <a:buChar char="•"/>
            </a:pPr>
            <a:r>
              <a:rPr lang="en-US" sz="1600">
                <a:solidFill>
                  <a:schemeClr val="tx1">
                    <a:lumMod val="50000"/>
                    <a:lumOff val="50000"/>
                  </a:schemeClr>
                </a:solidFill>
                <a:latin typeface="Avenir Next" panose="020B0503020202020204" pitchFamily="34" charset="0"/>
                <a:sym typeface="Baskerville" charset="0"/>
              </a:rPr>
              <a:t>FIRE</a:t>
            </a:r>
          </a:p>
          <a:p>
            <a:pPr marL="342900" indent="-342900">
              <a:buFont typeface="Arial" panose="020B0604020202020204" pitchFamily="34" charset="0"/>
              <a:buChar char="•"/>
            </a:pPr>
            <a:r>
              <a:rPr lang="en-US" sz="1600">
                <a:solidFill>
                  <a:schemeClr val="tx1">
                    <a:lumMod val="50000"/>
                    <a:lumOff val="50000"/>
                  </a:schemeClr>
                </a:solidFill>
                <a:latin typeface="Avenir Next" panose="020B0503020202020204" pitchFamily="34" charset="0"/>
                <a:sym typeface="Baskerville" charset="0"/>
              </a:rPr>
              <a:t>ISD ADMINS</a:t>
            </a:r>
          </a:p>
        </p:txBody>
      </p:sp>
      <p:pic>
        <p:nvPicPr>
          <p:cNvPr id="6152" name="Picture 8" descr="Register Your Cell Phone To Receive Emergency Notification Alerts | City of  Florence Oregon">
            <a:extLst>
              <a:ext uri="{FF2B5EF4-FFF2-40B4-BE49-F238E27FC236}">
                <a16:creationId xmlns:a16="http://schemas.microsoft.com/office/drawing/2014/main" id="{8F3137A7-27D6-FA7C-5100-2CD58B3EEE2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42188" y="583860"/>
            <a:ext cx="1319483" cy="13194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9BDC49D-18CA-4714-50BB-4310302242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67349" y="4769087"/>
            <a:ext cx="1668184" cy="1874663"/>
          </a:xfrm>
          <a:prstGeom prst="rect">
            <a:avLst/>
          </a:prstGeom>
        </p:spPr>
      </p:pic>
      <p:pic>
        <p:nvPicPr>
          <p:cNvPr id="11" name="Picture 2" descr="Messaging: Email, Text, Voice - Congregate">
            <a:extLst>
              <a:ext uri="{FF2B5EF4-FFF2-40B4-BE49-F238E27FC236}">
                <a16:creationId xmlns:a16="http://schemas.microsoft.com/office/drawing/2014/main" id="{8D257F7A-C9D5-A284-E99E-F373320DB25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887292" y="887347"/>
            <a:ext cx="1355760" cy="79426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0">
            <a:extLst>
              <a:ext uri="{FF2B5EF4-FFF2-40B4-BE49-F238E27FC236}">
                <a16:creationId xmlns:a16="http://schemas.microsoft.com/office/drawing/2014/main" id="{2442BB2C-F1B2-2768-7362-DC414C494651}"/>
              </a:ext>
            </a:extLst>
          </p:cNvPr>
          <p:cNvPicPr>
            <a:picLocks/>
          </p:cNvPicPr>
          <p:nvPr/>
        </p:nvPicPr>
        <p:blipFill>
          <a:blip r:embed="rId13" cstate="screen">
            <a:extLst>
              <a:ext uri="{28A0092B-C50C-407E-A947-70E740481C1C}">
                <a14:useLocalDpi xmlns:a14="http://schemas.microsoft.com/office/drawing/2010/main"/>
              </a:ext>
            </a:extLst>
          </a:blip>
          <a:stretch>
            <a:fillRect/>
          </a:stretch>
        </p:blipFill>
        <p:spPr>
          <a:xfrm>
            <a:off x="8005395" y="556854"/>
            <a:ext cx="1903463" cy="669543"/>
          </a:xfrm>
          <a:prstGeom prst="rect">
            <a:avLst/>
          </a:prstGeom>
        </p:spPr>
      </p:pic>
      <p:pic>
        <p:nvPicPr>
          <p:cNvPr id="14" name="Picture 13">
            <a:extLst>
              <a:ext uri="{FF2B5EF4-FFF2-40B4-BE49-F238E27FC236}">
                <a16:creationId xmlns:a16="http://schemas.microsoft.com/office/drawing/2014/main" id="{A71AB67B-046D-E874-B3D1-EEBFA32DDBB7}"/>
              </a:ext>
            </a:extLst>
          </p:cNvPr>
          <p:cNvPicPr>
            <a:picLocks noChangeAspect="1"/>
          </p:cNvPicPr>
          <p:nvPr/>
        </p:nvPicPr>
        <p:blipFill>
          <a:blip r:embed="rId14"/>
          <a:stretch>
            <a:fillRect/>
          </a:stretch>
        </p:blipFill>
        <p:spPr>
          <a:xfrm>
            <a:off x="10042537" y="147708"/>
            <a:ext cx="1903463" cy="1912399"/>
          </a:xfrm>
          <a:prstGeom prst="rect">
            <a:avLst/>
          </a:prstGeom>
        </p:spPr>
      </p:pic>
    </p:spTree>
    <p:extLst>
      <p:ext uri="{BB962C8B-B14F-4D97-AF65-F5344CB8AC3E}">
        <p14:creationId xmlns:p14="http://schemas.microsoft.com/office/powerpoint/2010/main" val="189155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 city&#10;&#10;Description automatically generated">
            <a:extLst>
              <a:ext uri="{FF2B5EF4-FFF2-40B4-BE49-F238E27FC236}">
                <a16:creationId xmlns:a16="http://schemas.microsoft.com/office/drawing/2014/main" id="{18FF0132-8C53-C75A-C0E5-A21E155F30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233477" cy="6834828"/>
          </a:xfrm>
          <a:prstGeom prst="rect">
            <a:avLst/>
          </a:prstGeom>
        </p:spPr>
      </p:pic>
    </p:spTree>
    <p:extLst>
      <p:ext uri="{BB962C8B-B14F-4D97-AF65-F5344CB8AC3E}">
        <p14:creationId xmlns:p14="http://schemas.microsoft.com/office/powerpoint/2010/main" val="3001715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6 Ways to Perfect the School Safety Reunification Process">
            <a:extLst>
              <a:ext uri="{FF2B5EF4-FFF2-40B4-BE49-F238E27FC236}">
                <a16:creationId xmlns:a16="http://schemas.microsoft.com/office/drawing/2014/main" id="{410F09D0-49E1-A0C0-81D4-F6DEC162083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24364" y="4131330"/>
            <a:ext cx="3788664" cy="25257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5 PPRR Model as important aspects of emergency management | Download  Scientific Diagram">
            <a:extLst>
              <a:ext uri="{FF2B5EF4-FFF2-40B4-BE49-F238E27FC236}">
                <a16:creationId xmlns:a16="http://schemas.microsoft.com/office/drawing/2014/main" id="{713D972C-44AB-9B82-4F5A-135E8E52AA95}"/>
              </a:ext>
            </a:extLst>
          </p:cNvPr>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25322" y="331171"/>
            <a:ext cx="1272300" cy="12820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ue arrow with white text&#10;&#10;Description automatically generated">
            <a:extLst>
              <a:ext uri="{FF2B5EF4-FFF2-40B4-BE49-F238E27FC236}">
                <a16:creationId xmlns:a16="http://schemas.microsoft.com/office/drawing/2014/main" id="{3A48E588-6EB5-5F04-5159-BF4B6C3781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047" y="972218"/>
            <a:ext cx="856425" cy="972158"/>
          </a:xfrm>
          <a:prstGeom prst="rect">
            <a:avLst/>
          </a:prstGeom>
        </p:spPr>
      </p:pic>
      <p:pic>
        <p:nvPicPr>
          <p:cNvPr id="7170" name="Picture 2" descr="CrisisGo's Safety Reunification Manager for Schools">
            <a:extLst>
              <a:ext uri="{FF2B5EF4-FFF2-40B4-BE49-F238E27FC236}">
                <a16:creationId xmlns:a16="http://schemas.microsoft.com/office/drawing/2014/main" id="{42FEDBF4-7735-08ED-A2D9-C66D35CD42D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27798" y="799054"/>
            <a:ext cx="1944026" cy="31426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risisGo's Safety Reunification Manager for Schools">
            <a:extLst>
              <a:ext uri="{FF2B5EF4-FFF2-40B4-BE49-F238E27FC236}">
                <a16:creationId xmlns:a16="http://schemas.microsoft.com/office/drawing/2014/main" id="{1A0A40A7-A76B-8D0B-C72B-F556FC46044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148746" y="829393"/>
            <a:ext cx="1944025" cy="314262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10">
            <a:extLst>
              <a:ext uri="{FF2B5EF4-FFF2-40B4-BE49-F238E27FC236}">
                <a16:creationId xmlns:a16="http://schemas.microsoft.com/office/drawing/2014/main" id="{62A1CE0C-8C79-7436-37DD-35B2F942D591}"/>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2099229" y="598129"/>
            <a:ext cx="2420398" cy="748178"/>
          </a:xfrm>
          <a:prstGeom prst="rect">
            <a:avLst/>
          </a:prstGeom>
        </p:spPr>
      </p:pic>
      <p:pic>
        <p:nvPicPr>
          <p:cNvPr id="9" name="Picture 8">
            <a:extLst>
              <a:ext uri="{FF2B5EF4-FFF2-40B4-BE49-F238E27FC236}">
                <a16:creationId xmlns:a16="http://schemas.microsoft.com/office/drawing/2014/main" id="{AC1DD845-0871-FD79-4505-57F8D6E876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9990614" y="2142284"/>
            <a:ext cx="456163" cy="456163"/>
          </a:xfrm>
          <a:prstGeom prst="rect">
            <a:avLst/>
          </a:prstGeom>
        </p:spPr>
      </p:pic>
      <p:pic>
        <p:nvPicPr>
          <p:cNvPr id="8194" name="Picture 2" descr="CrisisGo's Safety Reunification Manager for Schools">
            <a:extLst>
              <a:ext uri="{FF2B5EF4-FFF2-40B4-BE49-F238E27FC236}">
                <a16:creationId xmlns:a16="http://schemas.microsoft.com/office/drawing/2014/main" id="{DE0D8FA9-83CB-2222-1A03-7FB73E064BA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176" y="2263001"/>
            <a:ext cx="8266990" cy="4176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049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quare with white dots&#10;&#10;Description automatically generated with medium confidence">
            <a:extLst>
              <a:ext uri="{FF2B5EF4-FFF2-40B4-BE49-F238E27FC236}">
                <a16:creationId xmlns:a16="http://schemas.microsoft.com/office/drawing/2014/main" id="{D4383E04-9C43-2F1F-D5D3-5646E80E4E11}"/>
              </a:ext>
            </a:extLst>
          </p:cNvPr>
          <p:cNvPicPr>
            <a:picLocks noChangeAspect="1"/>
          </p:cNvPicPr>
          <p:nvPr/>
        </p:nvPicPr>
        <p:blipFill>
          <a:blip r:embed="rId3"/>
          <a:stretch>
            <a:fillRect/>
          </a:stretch>
        </p:blipFill>
        <p:spPr>
          <a:xfrm>
            <a:off x="3068454" y="-9729"/>
            <a:ext cx="9185891" cy="4266210"/>
          </a:xfrm>
          <a:prstGeom prst="rect">
            <a:avLst/>
          </a:prstGeom>
        </p:spPr>
      </p:pic>
      <p:pic>
        <p:nvPicPr>
          <p:cNvPr id="5" name="Picture 2" descr="5 PPRR Model as important aspects of emergency management | Download  Scientific Diagram">
            <a:extLst>
              <a:ext uri="{FF2B5EF4-FFF2-40B4-BE49-F238E27FC236}">
                <a16:creationId xmlns:a16="http://schemas.microsoft.com/office/drawing/2014/main" id="{713D972C-44AB-9B82-4F5A-135E8E52AA95}"/>
              </a:ext>
            </a:extLst>
          </p:cNvPr>
          <p:cNvPicPr>
            <a:picLocks noChangeAspect="1" noChangeArrowheads="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9047" y="483326"/>
            <a:ext cx="2158352" cy="21749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white diagram with a red circle and white text&#10;&#10;Description automatically generated">
            <a:extLst>
              <a:ext uri="{FF2B5EF4-FFF2-40B4-BE49-F238E27FC236}">
                <a16:creationId xmlns:a16="http://schemas.microsoft.com/office/drawing/2014/main" id="{E008D7D5-A495-F972-24DE-3692B72081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53" y="-1"/>
            <a:ext cx="1477621" cy="1521823"/>
          </a:xfrm>
          <a:prstGeom prst="rect">
            <a:avLst/>
          </a:prstGeom>
        </p:spPr>
      </p:pic>
      <p:pic>
        <p:nvPicPr>
          <p:cNvPr id="9" name="Picture 8" descr="A blue and white rectangular object with text&#10;&#10;Description automatically generated with medium confidence">
            <a:extLst>
              <a:ext uri="{FF2B5EF4-FFF2-40B4-BE49-F238E27FC236}">
                <a16:creationId xmlns:a16="http://schemas.microsoft.com/office/drawing/2014/main" id="{221F2E86-099D-A2D1-08D5-A6EEE9651C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68454" y="3050069"/>
            <a:ext cx="9139701" cy="2684387"/>
          </a:xfrm>
          <a:prstGeom prst="rect">
            <a:avLst/>
          </a:prstGeom>
        </p:spPr>
      </p:pic>
      <p:pic>
        <p:nvPicPr>
          <p:cNvPr id="3" name="Picture 2" descr="A white cell phone with a screen and a sign in&#10;&#10;Description automatically generated">
            <a:extLst>
              <a:ext uri="{FF2B5EF4-FFF2-40B4-BE49-F238E27FC236}">
                <a16:creationId xmlns:a16="http://schemas.microsoft.com/office/drawing/2014/main" id="{1C4EE32C-A7DC-53C3-C29E-A1677F256A0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644" y="4683034"/>
            <a:ext cx="3042809" cy="2174966"/>
          </a:xfrm>
          <a:prstGeom prst="rect">
            <a:avLst/>
          </a:prstGeom>
        </p:spPr>
      </p:pic>
      <p:pic>
        <p:nvPicPr>
          <p:cNvPr id="10" name="图片 10">
            <a:extLst>
              <a:ext uri="{FF2B5EF4-FFF2-40B4-BE49-F238E27FC236}">
                <a16:creationId xmlns:a16="http://schemas.microsoft.com/office/drawing/2014/main" id="{3ED52725-C54C-F9E2-14C9-5EF5EEA0402D}"/>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10071145" y="5968917"/>
            <a:ext cx="2120855" cy="719197"/>
          </a:xfrm>
          <a:prstGeom prst="rect">
            <a:avLst/>
          </a:prstGeom>
        </p:spPr>
      </p:pic>
      <p:pic>
        <p:nvPicPr>
          <p:cNvPr id="11" name="图片 3">
            <a:extLst>
              <a:ext uri="{FF2B5EF4-FFF2-40B4-BE49-F238E27FC236}">
                <a16:creationId xmlns:a16="http://schemas.microsoft.com/office/drawing/2014/main" id="{E302F0A9-E6BE-7CB9-C260-CD8CA0C68C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78049" y="584331"/>
            <a:ext cx="9130106" cy="2684387"/>
          </a:xfrm>
          <a:prstGeom prst="rect">
            <a:avLst/>
          </a:prstGeom>
        </p:spPr>
      </p:pic>
    </p:spTree>
    <p:extLst>
      <p:ext uri="{BB962C8B-B14F-4D97-AF65-F5344CB8AC3E}">
        <p14:creationId xmlns:p14="http://schemas.microsoft.com/office/powerpoint/2010/main" val="4171500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EC7F478-D1EC-8BEA-2A23-2E66E0171163}"/>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561109" y="893618"/>
            <a:ext cx="10893137" cy="5964382"/>
          </a:xfrm>
          <a:prstGeom prst="rect">
            <a:avLst/>
          </a:prstGeom>
        </p:spPr>
      </p:pic>
      <p:pic>
        <p:nvPicPr>
          <p:cNvPr id="3" name="图片 10">
            <a:extLst>
              <a:ext uri="{FF2B5EF4-FFF2-40B4-BE49-F238E27FC236}">
                <a16:creationId xmlns:a16="http://schemas.microsoft.com/office/drawing/2014/main" id="{3B2E2735-BB8B-3AFC-3D1E-182ABB0E56FF}"/>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737754" y="194138"/>
            <a:ext cx="2026228" cy="699480"/>
          </a:xfrm>
          <a:prstGeom prst="rect">
            <a:avLst/>
          </a:prstGeom>
        </p:spPr>
      </p:pic>
      <p:pic>
        <p:nvPicPr>
          <p:cNvPr id="2" name="图片 4">
            <a:extLst>
              <a:ext uri="{FF2B5EF4-FFF2-40B4-BE49-F238E27FC236}">
                <a16:creationId xmlns:a16="http://schemas.microsoft.com/office/drawing/2014/main" id="{F695259C-84BB-D360-F639-CFD08CB6FB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28000" y="69369"/>
            <a:ext cx="1682049" cy="949019"/>
          </a:xfrm>
          <a:prstGeom prst="rect">
            <a:avLst/>
          </a:prstGeom>
        </p:spPr>
      </p:pic>
    </p:spTree>
    <p:extLst>
      <p:ext uri="{BB962C8B-B14F-4D97-AF65-F5344CB8AC3E}">
        <p14:creationId xmlns:p14="http://schemas.microsoft.com/office/powerpoint/2010/main" val="408458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3F00-19EB-71D3-20BA-FB3979F0798B}"/>
              </a:ext>
            </a:extLst>
          </p:cNvPr>
          <p:cNvSpPr>
            <a:spLocks noGrp="1"/>
          </p:cNvSpPr>
          <p:nvPr>
            <p:ph type="title"/>
          </p:nvPr>
        </p:nvSpPr>
        <p:spPr/>
        <p:txBody>
          <a:bodyPr/>
          <a:lstStyle/>
          <a:p>
            <a:r>
              <a:rPr lang="en-US" b="1"/>
              <a:t>Planning for the unpredictable</a:t>
            </a:r>
          </a:p>
        </p:txBody>
      </p:sp>
      <p:sp>
        <p:nvSpPr>
          <p:cNvPr id="3" name="Text Placeholder 2">
            <a:extLst>
              <a:ext uri="{FF2B5EF4-FFF2-40B4-BE49-F238E27FC236}">
                <a16:creationId xmlns:a16="http://schemas.microsoft.com/office/drawing/2014/main" id="{A79ED141-1EDC-015A-F4AE-69F8C4FA60F8}"/>
              </a:ext>
            </a:extLst>
          </p:cNvPr>
          <p:cNvSpPr>
            <a:spLocks noGrp="1"/>
          </p:cNvSpPr>
          <p:nvPr>
            <p:ph type="body" sz="quarter" idx="12"/>
          </p:nvPr>
        </p:nvSpPr>
        <p:spPr>
          <a:xfrm>
            <a:off x="4947264" y="1833694"/>
            <a:ext cx="6882994" cy="5052792"/>
          </a:xfrm>
        </p:spPr>
        <p:txBody>
          <a:bodyPr>
            <a:normAutofit/>
          </a:bodyPr>
          <a:lstStyle/>
          <a:p>
            <a:pPr marL="285750" indent="-285750">
              <a:buFont typeface="Wingdings" panose="05000000000000000000" pitchFamily="2" charset="2"/>
              <a:buChar char="§"/>
            </a:pPr>
            <a:r>
              <a:rPr lang="en-US" sz="1800" dirty="0"/>
              <a:t>Power Outages</a:t>
            </a:r>
          </a:p>
          <a:p>
            <a:pPr marL="285750" indent="-285750">
              <a:buFont typeface="Wingdings" panose="05000000000000000000" pitchFamily="2" charset="2"/>
              <a:buChar char="§"/>
            </a:pPr>
            <a:r>
              <a:rPr lang="en-US" sz="1800" dirty="0"/>
              <a:t>Weather Events</a:t>
            </a:r>
          </a:p>
          <a:p>
            <a:pPr marL="285750" indent="-285750">
              <a:buFont typeface="Wingdings" panose="05000000000000000000" pitchFamily="2" charset="2"/>
              <a:buChar char="§"/>
            </a:pPr>
            <a:r>
              <a:rPr lang="en-US" sz="1800" dirty="0"/>
              <a:t>Natural Disasters</a:t>
            </a:r>
          </a:p>
          <a:p>
            <a:pPr marL="285750" indent="-285750">
              <a:buFont typeface="Wingdings" panose="05000000000000000000" pitchFamily="2" charset="2"/>
              <a:buChar char="§"/>
            </a:pPr>
            <a:r>
              <a:rPr lang="en-US" sz="1800" dirty="0"/>
              <a:t>Medical Emergencies</a:t>
            </a:r>
          </a:p>
          <a:p>
            <a:pPr marL="285750" indent="-285750">
              <a:buFont typeface="Wingdings" panose="05000000000000000000" pitchFamily="2" charset="2"/>
              <a:buChar char="§"/>
            </a:pPr>
            <a:r>
              <a:rPr lang="en-US" sz="1800" dirty="0"/>
              <a:t>Active Shooters</a:t>
            </a:r>
          </a:p>
          <a:p>
            <a:pPr marL="285750" indent="-285750">
              <a:buFont typeface="Wingdings" panose="05000000000000000000" pitchFamily="2" charset="2"/>
              <a:buChar char="§"/>
            </a:pPr>
            <a:r>
              <a:rPr lang="en-US" sz="1800" dirty="0"/>
              <a:t>Pandemics</a:t>
            </a:r>
          </a:p>
          <a:p>
            <a:pPr marL="285750" indent="-285750">
              <a:buFont typeface="Wingdings" panose="05000000000000000000" pitchFamily="2" charset="2"/>
              <a:buChar char="§"/>
            </a:pPr>
            <a:r>
              <a:rPr lang="en-US" sz="1800" dirty="0"/>
              <a:t>School Events</a:t>
            </a:r>
          </a:p>
        </p:txBody>
      </p:sp>
      <p:pic>
        <p:nvPicPr>
          <p:cNvPr id="10" name="Picture Placeholder 9">
            <a:extLst>
              <a:ext uri="{FF2B5EF4-FFF2-40B4-BE49-F238E27FC236}">
                <a16:creationId xmlns:a16="http://schemas.microsoft.com/office/drawing/2014/main" id="{1BC1F1B3-6900-1C93-143C-430CC3695E90}"/>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p:blipFill>
        <p:spPr>
          <a:xfrm>
            <a:off x="0" y="0"/>
            <a:ext cx="4596916" cy="6165130"/>
          </a:xfrm>
        </p:spPr>
      </p:pic>
      <p:sp>
        <p:nvSpPr>
          <p:cNvPr id="31" name="Text Placeholder 4">
            <a:extLst>
              <a:ext uri="{FF2B5EF4-FFF2-40B4-BE49-F238E27FC236}">
                <a16:creationId xmlns:a16="http://schemas.microsoft.com/office/drawing/2014/main" id="{E051A3A1-55F8-89A2-D93A-0BFC922C37DE}"/>
              </a:ext>
            </a:extLst>
          </p:cNvPr>
          <p:cNvSpPr>
            <a:spLocks noGrp="1"/>
          </p:cNvSpPr>
          <p:nvPr>
            <p:ph type="body" sz="quarter" idx="16"/>
          </p:nvPr>
        </p:nvSpPr>
        <p:spPr>
          <a:xfrm>
            <a:off x="4947265" y="1407301"/>
            <a:ext cx="6882993" cy="426393"/>
          </a:xfrm>
        </p:spPr>
        <p:txBody>
          <a:bodyPr>
            <a:normAutofit/>
          </a:bodyPr>
          <a:lstStyle/>
          <a:p>
            <a:r>
              <a:rPr lang="en-US" sz="2000"/>
              <a:t>Being prepared for the unexpected</a:t>
            </a:r>
          </a:p>
        </p:txBody>
      </p:sp>
      <p:grpSp>
        <p:nvGrpSpPr>
          <p:cNvPr id="4" name="Group 3">
            <a:extLst>
              <a:ext uri="{FF2B5EF4-FFF2-40B4-BE49-F238E27FC236}">
                <a16:creationId xmlns:a16="http://schemas.microsoft.com/office/drawing/2014/main" id="{8DEFC27F-4925-812E-7E5B-F964BE21363E}"/>
              </a:ext>
            </a:extLst>
          </p:cNvPr>
          <p:cNvGrpSpPr/>
          <p:nvPr/>
        </p:nvGrpSpPr>
        <p:grpSpPr>
          <a:xfrm>
            <a:off x="7961803" y="2392635"/>
            <a:ext cx="3559489" cy="3568529"/>
            <a:chOff x="7961803" y="2392635"/>
            <a:chExt cx="3559489" cy="3568529"/>
          </a:xfrm>
        </p:grpSpPr>
        <p:sp>
          <p:nvSpPr>
            <p:cNvPr id="17" name="Freeform: Shape 16">
              <a:extLst>
                <a:ext uri="{FF2B5EF4-FFF2-40B4-BE49-F238E27FC236}">
                  <a16:creationId xmlns:a16="http://schemas.microsoft.com/office/drawing/2014/main" id="{D1372D1F-E460-9544-BFCD-F5FAC178759F}"/>
                </a:ext>
              </a:extLst>
            </p:cNvPr>
            <p:cNvSpPr/>
            <p:nvPr/>
          </p:nvSpPr>
          <p:spPr>
            <a:xfrm>
              <a:off x="8255439" y="2592062"/>
              <a:ext cx="3075468" cy="3075468"/>
            </a:xfrm>
            <a:custGeom>
              <a:avLst/>
              <a:gdLst>
                <a:gd name="connsiteX0" fmla="*/ 1137919 w 2275839"/>
                <a:gd name="connsiteY0" fmla="*/ 0 h 2275839"/>
                <a:gd name="connsiteX1" fmla="*/ 2275839 w 2275839"/>
                <a:gd name="connsiteY1" fmla="*/ 1137920 h 2275839"/>
                <a:gd name="connsiteX2" fmla="*/ 1137920 w 2275839"/>
                <a:gd name="connsiteY2" fmla="*/ 1137920 h 2275839"/>
                <a:gd name="connsiteX3" fmla="*/ 1137919 w 2275839"/>
                <a:gd name="connsiteY3" fmla="*/ 0 h 2275839"/>
              </a:gdLst>
              <a:ahLst/>
              <a:cxnLst>
                <a:cxn ang="0">
                  <a:pos x="connsiteX0" y="connsiteY0"/>
                </a:cxn>
                <a:cxn ang="0">
                  <a:pos x="connsiteX1" y="connsiteY1"/>
                </a:cxn>
                <a:cxn ang="0">
                  <a:pos x="connsiteX2" y="connsiteY2"/>
                </a:cxn>
                <a:cxn ang="0">
                  <a:pos x="connsiteX3" y="connsiteY3"/>
                </a:cxn>
              </a:cxnLst>
              <a:rect l="l" t="t" r="r" b="b"/>
              <a:pathLst>
                <a:path w="2275839" h="2275839">
                  <a:moveTo>
                    <a:pt x="1137919" y="0"/>
                  </a:moveTo>
                  <a:cubicBezTo>
                    <a:pt x="1766375" y="0"/>
                    <a:pt x="2275839" y="509464"/>
                    <a:pt x="2275839" y="1137920"/>
                  </a:cubicBezTo>
                  <a:lnTo>
                    <a:pt x="1137920" y="1137920"/>
                  </a:lnTo>
                  <a:cubicBezTo>
                    <a:pt x="1137920" y="758613"/>
                    <a:pt x="1137919" y="379307"/>
                    <a:pt x="1137919" y="0"/>
                  </a:cubicBezTo>
                  <a:close/>
                </a:path>
              </a:pathLst>
            </a:cu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spcFirstLastPara="0" vert="horz" wrap="square" lIns="1224602" tIns="488204" rIns="244364" bIns="1197509" numCol="1" spcCol="1270" anchor="ctr" anchorCtr="0">
              <a:noAutofit/>
            </a:bodyPr>
            <a:lstStyle/>
            <a:p>
              <a:pPr marL="0" lvl="0" indent="0" algn="ctr" defTabSz="577850">
                <a:lnSpc>
                  <a:spcPct val="90000"/>
                </a:lnSpc>
                <a:spcBef>
                  <a:spcPct val="0"/>
                </a:spcBef>
                <a:spcAft>
                  <a:spcPct val="35000"/>
                </a:spcAft>
                <a:buNone/>
              </a:pPr>
              <a:r>
                <a:rPr lang="en-US" sz="2000" kern="1200" dirty="0"/>
                <a:t>  Prepare</a:t>
              </a:r>
            </a:p>
          </p:txBody>
        </p:sp>
        <p:sp>
          <p:nvSpPr>
            <p:cNvPr id="18" name="Freeform: Shape 17">
              <a:extLst>
                <a:ext uri="{FF2B5EF4-FFF2-40B4-BE49-F238E27FC236}">
                  <a16:creationId xmlns:a16="http://schemas.microsoft.com/office/drawing/2014/main" id="{1D1F5838-763C-F8CC-2CC8-5D9673763922}"/>
                </a:ext>
              </a:extLst>
            </p:cNvPr>
            <p:cNvSpPr/>
            <p:nvPr/>
          </p:nvSpPr>
          <p:spPr>
            <a:xfrm>
              <a:off x="8255439" y="2695310"/>
              <a:ext cx="3075468" cy="3075468"/>
            </a:xfrm>
            <a:custGeom>
              <a:avLst/>
              <a:gdLst>
                <a:gd name="connsiteX0" fmla="*/ 2275839 w 2275839"/>
                <a:gd name="connsiteY0" fmla="*/ 1137920 h 2275839"/>
                <a:gd name="connsiteX1" fmla="*/ 1137919 w 2275839"/>
                <a:gd name="connsiteY1" fmla="*/ 2275840 h 2275839"/>
                <a:gd name="connsiteX2" fmla="*/ 1137920 w 2275839"/>
                <a:gd name="connsiteY2" fmla="*/ 1137920 h 2275839"/>
                <a:gd name="connsiteX3" fmla="*/ 2275839 w 2275839"/>
                <a:gd name="connsiteY3" fmla="*/ 1137920 h 2275839"/>
              </a:gdLst>
              <a:ahLst/>
              <a:cxnLst>
                <a:cxn ang="0">
                  <a:pos x="connsiteX0" y="connsiteY0"/>
                </a:cxn>
                <a:cxn ang="0">
                  <a:pos x="connsiteX1" y="connsiteY1"/>
                </a:cxn>
                <a:cxn ang="0">
                  <a:pos x="connsiteX2" y="connsiteY2"/>
                </a:cxn>
                <a:cxn ang="0">
                  <a:pos x="connsiteX3" y="connsiteY3"/>
                </a:cxn>
              </a:cxnLst>
              <a:rect l="l" t="t" r="r" b="b"/>
              <a:pathLst>
                <a:path w="2275839" h="2275839">
                  <a:moveTo>
                    <a:pt x="2275839" y="1137920"/>
                  </a:moveTo>
                  <a:cubicBezTo>
                    <a:pt x="2275839" y="1766376"/>
                    <a:pt x="1766375" y="2275840"/>
                    <a:pt x="1137919" y="2275840"/>
                  </a:cubicBezTo>
                  <a:cubicBezTo>
                    <a:pt x="1137919" y="1896533"/>
                    <a:pt x="1137920" y="1517227"/>
                    <a:pt x="1137920" y="1137920"/>
                  </a:cubicBezTo>
                  <a:lnTo>
                    <a:pt x="2275839" y="113792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p:spPr>
          <p:style>
            <a:lnRef idx="2">
              <a:schemeClr val="lt1">
                <a:hueOff val="0"/>
                <a:satOff val="0"/>
                <a:lumOff val="0"/>
                <a:alphaOff val="0"/>
              </a:schemeClr>
            </a:lnRef>
            <a:fillRef idx="1">
              <a:schemeClr val="accent5">
                <a:alpha val="90000"/>
                <a:hueOff val="0"/>
                <a:satOff val="0"/>
                <a:lumOff val="0"/>
                <a:alphaOff val="-13333"/>
              </a:schemeClr>
            </a:fillRef>
            <a:effectRef idx="0">
              <a:schemeClr val="accent5">
                <a:alpha val="90000"/>
                <a:hueOff val="0"/>
                <a:satOff val="0"/>
                <a:lumOff val="0"/>
                <a:alphaOff val="-13333"/>
              </a:schemeClr>
            </a:effectRef>
            <a:fontRef idx="minor">
              <a:schemeClr val="lt1"/>
            </a:fontRef>
          </p:style>
          <p:txBody>
            <a:bodyPr spcFirstLastPara="0" vert="horz" wrap="square" lIns="1224602" tIns="1197508" rIns="244364" bIns="488205" numCol="1" spcCol="1270" anchor="ctr" anchorCtr="0">
              <a:noAutofit/>
            </a:bodyPr>
            <a:lstStyle/>
            <a:p>
              <a:pPr marL="0" lvl="0" indent="0" algn="ctr" defTabSz="577850">
                <a:lnSpc>
                  <a:spcPct val="90000"/>
                </a:lnSpc>
                <a:spcBef>
                  <a:spcPct val="0"/>
                </a:spcBef>
                <a:spcAft>
                  <a:spcPct val="35000"/>
                </a:spcAft>
                <a:buNone/>
              </a:pPr>
              <a:r>
                <a:rPr lang="en-US" sz="2000" kern="1200" dirty="0"/>
                <a:t>     Response</a:t>
              </a:r>
            </a:p>
          </p:txBody>
        </p:sp>
        <p:sp>
          <p:nvSpPr>
            <p:cNvPr id="19" name="Freeform: Shape 18">
              <a:extLst>
                <a:ext uri="{FF2B5EF4-FFF2-40B4-BE49-F238E27FC236}">
                  <a16:creationId xmlns:a16="http://schemas.microsoft.com/office/drawing/2014/main" id="{FEF680D1-3DEE-0320-3E97-28AADB0BCC19}"/>
                </a:ext>
              </a:extLst>
            </p:cNvPr>
            <p:cNvSpPr/>
            <p:nvPr/>
          </p:nvSpPr>
          <p:spPr>
            <a:xfrm>
              <a:off x="8152192" y="2695310"/>
              <a:ext cx="3075468" cy="3075468"/>
            </a:xfrm>
            <a:custGeom>
              <a:avLst/>
              <a:gdLst>
                <a:gd name="connsiteX0" fmla="*/ 1137920 w 2275839"/>
                <a:gd name="connsiteY0" fmla="*/ 2275839 h 2275839"/>
                <a:gd name="connsiteX1" fmla="*/ 0 w 2275839"/>
                <a:gd name="connsiteY1" fmla="*/ 1137919 h 2275839"/>
                <a:gd name="connsiteX2" fmla="*/ 1137920 w 2275839"/>
                <a:gd name="connsiteY2" fmla="*/ 1137920 h 2275839"/>
                <a:gd name="connsiteX3" fmla="*/ 1137920 w 2275839"/>
                <a:gd name="connsiteY3" fmla="*/ 2275839 h 2275839"/>
              </a:gdLst>
              <a:ahLst/>
              <a:cxnLst>
                <a:cxn ang="0">
                  <a:pos x="connsiteX0" y="connsiteY0"/>
                </a:cxn>
                <a:cxn ang="0">
                  <a:pos x="connsiteX1" y="connsiteY1"/>
                </a:cxn>
                <a:cxn ang="0">
                  <a:pos x="connsiteX2" y="connsiteY2"/>
                </a:cxn>
                <a:cxn ang="0">
                  <a:pos x="connsiteX3" y="connsiteY3"/>
                </a:cxn>
              </a:cxnLst>
              <a:rect l="l" t="t" r="r" b="b"/>
              <a:pathLst>
                <a:path w="2275839" h="2275839">
                  <a:moveTo>
                    <a:pt x="1137920" y="2275839"/>
                  </a:moveTo>
                  <a:cubicBezTo>
                    <a:pt x="509464" y="2275839"/>
                    <a:pt x="0" y="1766375"/>
                    <a:pt x="0" y="1137919"/>
                  </a:cubicBezTo>
                  <a:lnTo>
                    <a:pt x="1137920" y="1137920"/>
                  </a:lnTo>
                  <a:lnTo>
                    <a:pt x="1137920" y="2275839"/>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p:spPr>
          <p:style>
            <a:lnRef idx="2">
              <a:schemeClr val="lt1">
                <a:hueOff val="0"/>
                <a:satOff val="0"/>
                <a:lumOff val="0"/>
                <a:alphaOff val="0"/>
              </a:schemeClr>
            </a:lnRef>
            <a:fillRef idx="1">
              <a:schemeClr val="accent5">
                <a:alpha val="90000"/>
                <a:hueOff val="0"/>
                <a:satOff val="0"/>
                <a:lumOff val="0"/>
                <a:alphaOff val="-26667"/>
              </a:schemeClr>
            </a:fillRef>
            <a:effectRef idx="0">
              <a:schemeClr val="accent5">
                <a:alpha val="90000"/>
                <a:hueOff val="0"/>
                <a:satOff val="0"/>
                <a:lumOff val="0"/>
                <a:alphaOff val="-26667"/>
              </a:schemeClr>
            </a:effectRef>
            <a:fontRef idx="minor">
              <a:schemeClr val="lt1"/>
            </a:fontRef>
          </p:style>
          <p:txBody>
            <a:bodyPr spcFirstLastPara="0" vert="horz" wrap="square" lIns="244365" tIns="1197508" rIns="1224601" bIns="488205" numCol="1" spcCol="1270" anchor="ctr" anchorCtr="0">
              <a:noAutofit/>
            </a:bodyPr>
            <a:lstStyle/>
            <a:p>
              <a:pPr marL="0" lvl="0" indent="0" defTabSz="577850">
                <a:lnSpc>
                  <a:spcPct val="90000"/>
                </a:lnSpc>
                <a:spcBef>
                  <a:spcPct val="0"/>
                </a:spcBef>
                <a:spcAft>
                  <a:spcPct val="35000"/>
                </a:spcAft>
                <a:buNone/>
              </a:pPr>
              <a:r>
                <a:rPr lang="en-US" sz="2000" kern="1200" dirty="0"/>
                <a:t>   Recovery</a:t>
              </a:r>
            </a:p>
          </p:txBody>
        </p:sp>
        <p:sp>
          <p:nvSpPr>
            <p:cNvPr id="20" name="Freeform: Shape 19">
              <a:extLst>
                <a:ext uri="{FF2B5EF4-FFF2-40B4-BE49-F238E27FC236}">
                  <a16:creationId xmlns:a16="http://schemas.microsoft.com/office/drawing/2014/main" id="{99DD304C-B0AD-7A23-FF42-E941FED000D2}"/>
                </a:ext>
              </a:extLst>
            </p:cNvPr>
            <p:cNvSpPr/>
            <p:nvPr/>
          </p:nvSpPr>
          <p:spPr>
            <a:xfrm>
              <a:off x="8152192" y="2592062"/>
              <a:ext cx="3075468" cy="3075468"/>
            </a:xfrm>
            <a:custGeom>
              <a:avLst/>
              <a:gdLst>
                <a:gd name="connsiteX0" fmla="*/ 0 w 2275839"/>
                <a:gd name="connsiteY0" fmla="*/ 1137920 h 2275839"/>
                <a:gd name="connsiteX1" fmla="*/ 1137920 w 2275839"/>
                <a:gd name="connsiteY1" fmla="*/ 0 h 2275839"/>
                <a:gd name="connsiteX2" fmla="*/ 1137920 w 2275839"/>
                <a:gd name="connsiteY2" fmla="*/ 1137920 h 2275839"/>
                <a:gd name="connsiteX3" fmla="*/ 0 w 2275839"/>
                <a:gd name="connsiteY3" fmla="*/ 1137920 h 2275839"/>
              </a:gdLst>
              <a:ahLst/>
              <a:cxnLst>
                <a:cxn ang="0">
                  <a:pos x="connsiteX0" y="connsiteY0"/>
                </a:cxn>
                <a:cxn ang="0">
                  <a:pos x="connsiteX1" y="connsiteY1"/>
                </a:cxn>
                <a:cxn ang="0">
                  <a:pos x="connsiteX2" y="connsiteY2"/>
                </a:cxn>
                <a:cxn ang="0">
                  <a:pos x="connsiteX3" y="connsiteY3"/>
                </a:cxn>
              </a:cxnLst>
              <a:rect l="l" t="t" r="r" b="b"/>
              <a:pathLst>
                <a:path w="2275839" h="2275839">
                  <a:moveTo>
                    <a:pt x="0" y="1137920"/>
                  </a:moveTo>
                  <a:cubicBezTo>
                    <a:pt x="0" y="509464"/>
                    <a:pt x="509464" y="0"/>
                    <a:pt x="1137920" y="0"/>
                  </a:cubicBezTo>
                  <a:lnTo>
                    <a:pt x="1137920" y="1137920"/>
                  </a:lnTo>
                  <a:lnTo>
                    <a:pt x="0" y="1137920"/>
                  </a:lnTo>
                  <a:close/>
                </a:path>
              </a:pathLst>
            </a:custGeom>
            <a:gradFill flip="none" rotWithShape="1">
              <a:gsLst>
                <a:gs pos="0">
                  <a:srgbClr val="EA0A8E">
                    <a:shade val="30000"/>
                    <a:satMod val="115000"/>
                  </a:srgbClr>
                </a:gs>
                <a:gs pos="50000">
                  <a:srgbClr val="EA0A8E">
                    <a:shade val="67500"/>
                    <a:satMod val="115000"/>
                  </a:srgbClr>
                </a:gs>
                <a:gs pos="100000">
                  <a:srgbClr val="EA0A8E">
                    <a:shade val="100000"/>
                    <a:satMod val="115000"/>
                  </a:srgbClr>
                </a:gs>
              </a:gsLst>
              <a:lin ang="2700000" scaled="1"/>
              <a:tileRect/>
            </a:gradFill>
          </p:spPr>
          <p:style>
            <a:lnRef idx="2">
              <a:schemeClr val="lt1">
                <a:hueOff val="0"/>
                <a:satOff val="0"/>
                <a:lumOff val="0"/>
                <a:alphaOff val="0"/>
              </a:schemeClr>
            </a:lnRef>
            <a:fillRef idx="1">
              <a:schemeClr val="accent5">
                <a:alpha val="90000"/>
                <a:hueOff val="0"/>
                <a:satOff val="0"/>
                <a:lumOff val="0"/>
                <a:alphaOff val="-40000"/>
              </a:schemeClr>
            </a:fillRef>
            <a:effectRef idx="0">
              <a:schemeClr val="accent5">
                <a:alpha val="90000"/>
                <a:hueOff val="0"/>
                <a:satOff val="0"/>
                <a:lumOff val="0"/>
                <a:alphaOff val="-40000"/>
              </a:schemeClr>
            </a:effectRef>
            <a:fontRef idx="minor">
              <a:schemeClr val="lt1"/>
            </a:fontRef>
          </p:style>
          <p:txBody>
            <a:bodyPr spcFirstLastPara="0" vert="horz" wrap="square" lIns="244365" tIns="488204" rIns="1224601" bIns="1197509" numCol="1" spcCol="1270" anchor="ctr" anchorCtr="0">
              <a:noAutofit/>
            </a:bodyPr>
            <a:lstStyle/>
            <a:p>
              <a:pPr marL="0" lvl="0" indent="0" defTabSz="577850">
                <a:lnSpc>
                  <a:spcPct val="90000"/>
                </a:lnSpc>
                <a:spcBef>
                  <a:spcPct val="0"/>
                </a:spcBef>
                <a:spcAft>
                  <a:spcPct val="35000"/>
                </a:spcAft>
                <a:buNone/>
              </a:pPr>
              <a:r>
                <a:rPr lang="en-US" sz="2000" kern="1200" dirty="0"/>
                <a:t>Prevention</a:t>
              </a:r>
            </a:p>
          </p:txBody>
        </p:sp>
        <p:sp>
          <p:nvSpPr>
            <p:cNvPr id="21" name="Arrow: Circular 20">
              <a:extLst>
                <a:ext uri="{FF2B5EF4-FFF2-40B4-BE49-F238E27FC236}">
                  <a16:creationId xmlns:a16="http://schemas.microsoft.com/office/drawing/2014/main" id="{BE217C5A-583A-7F99-EC74-569E5D754BD5}"/>
                </a:ext>
              </a:extLst>
            </p:cNvPr>
            <p:cNvSpPr/>
            <p:nvPr/>
          </p:nvSpPr>
          <p:spPr>
            <a:xfrm rot="5400000">
              <a:off x="8065050" y="2504923"/>
              <a:ext cx="3456241" cy="3456241"/>
            </a:xfrm>
            <a:prstGeom prst="circularArrow">
              <a:avLst>
                <a:gd name="adj1" fmla="val 5085"/>
                <a:gd name="adj2" fmla="val 327528"/>
                <a:gd name="adj3" fmla="val 21272472"/>
                <a:gd name="adj4" fmla="val 16200000"/>
                <a:gd name="adj5" fmla="val 5932"/>
              </a:avLst>
            </a:prstGeom>
            <a:solidFill>
              <a:schemeClr val="bg1"/>
            </a:solidFill>
            <a:ln w="28575">
              <a:solidFill>
                <a:srgbClr val="002060"/>
              </a:solidFill>
            </a:ln>
          </p:spPr>
          <p:style>
            <a:lnRef idx="0">
              <a:schemeClr val="accent5">
                <a:shade val="90000"/>
                <a:hueOff val="0"/>
                <a:satOff val="0"/>
                <a:lumOff val="0"/>
                <a:alphaOff val="0"/>
              </a:schemeClr>
            </a:lnRef>
            <a:fillRef idx="1">
              <a:schemeClr val="accent5">
                <a:shade val="90000"/>
                <a:hueOff val="0"/>
                <a:satOff val="0"/>
                <a:lumOff val="0"/>
                <a:alphaOff val="0"/>
              </a:schemeClr>
            </a:fillRef>
            <a:effectRef idx="0">
              <a:schemeClr val="accent5">
                <a:shade val="90000"/>
                <a:hueOff val="0"/>
                <a:satOff val="0"/>
                <a:lumOff val="0"/>
                <a:alphaOff val="0"/>
              </a:schemeClr>
            </a:effectRef>
            <a:fontRef idx="minor">
              <a:schemeClr val="lt1"/>
            </a:fontRef>
          </p:style>
          <p:txBody>
            <a:bodyPr/>
            <a:lstStyle/>
            <a:p>
              <a:endParaRPr lang="en-US"/>
            </a:p>
          </p:txBody>
        </p:sp>
        <p:sp>
          <p:nvSpPr>
            <p:cNvPr id="22" name="Arrow: Circular 21">
              <a:extLst>
                <a:ext uri="{FF2B5EF4-FFF2-40B4-BE49-F238E27FC236}">
                  <a16:creationId xmlns:a16="http://schemas.microsoft.com/office/drawing/2014/main" id="{06B95A2E-53A0-6BA4-5E9A-F802CD00FDCA}"/>
                </a:ext>
              </a:extLst>
            </p:cNvPr>
            <p:cNvSpPr/>
            <p:nvPr/>
          </p:nvSpPr>
          <p:spPr>
            <a:xfrm rot="5400000">
              <a:off x="7961803" y="2504923"/>
              <a:ext cx="3456241" cy="3456241"/>
            </a:xfrm>
            <a:prstGeom prst="circularArrow">
              <a:avLst>
                <a:gd name="adj1" fmla="val 5085"/>
                <a:gd name="adj2" fmla="val 327528"/>
                <a:gd name="adj3" fmla="val 5072472"/>
                <a:gd name="adj4" fmla="val 0"/>
                <a:gd name="adj5" fmla="val 5932"/>
              </a:avLst>
            </a:prstGeom>
            <a:solidFill>
              <a:schemeClr val="bg1"/>
            </a:solidFill>
            <a:ln w="28575">
              <a:solidFill>
                <a:srgbClr val="002060"/>
              </a:solidFill>
            </a:ln>
          </p:spPr>
          <p:style>
            <a:lnRef idx="0">
              <a:schemeClr val="accent5">
                <a:shade val="90000"/>
                <a:hueOff val="186770"/>
                <a:satOff val="-7791"/>
                <a:lumOff val="12610"/>
                <a:alphaOff val="0"/>
              </a:schemeClr>
            </a:lnRef>
            <a:fillRef idx="1">
              <a:schemeClr val="accent5">
                <a:shade val="90000"/>
                <a:hueOff val="186770"/>
                <a:satOff val="-7791"/>
                <a:lumOff val="12610"/>
                <a:alphaOff val="0"/>
              </a:schemeClr>
            </a:fillRef>
            <a:effectRef idx="0">
              <a:schemeClr val="accent5">
                <a:shade val="90000"/>
                <a:hueOff val="186770"/>
                <a:satOff val="-7791"/>
                <a:lumOff val="12610"/>
                <a:alphaOff val="0"/>
              </a:schemeClr>
            </a:effectRef>
            <a:fontRef idx="minor">
              <a:schemeClr val="lt1"/>
            </a:fontRef>
          </p:style>
          <p:txBody>
            <a:bodyPr/>
            <a:lstStyle/>
            <a:p>
              <a:endParaRPr lang="en-US"/>
            </a:p>
          </p:txBody>
        </p:sp>
        <p:sp>
          <p:nvSpPr>
            <p:cNvPr id="23" name="Arrow: Circular 22">
              <a:extLst>
                <a:ext uri="{FF2B5EF4-FFF2-40B4-BE49-F238E27FC236}">
                  <a16:creationId xmlns:a16="http://schemas.microsoft.com/office/drawing/2014/main" id="{C142AD94-1560-C31E-A710-968636D09094}"/>
                </a:ext>
              </a:extLst>
            </p:cNvPr>
            <p:cNvSpPr/>
            <p:nvPr/>
          </p:nvSpPr>
          <p:spPr>
            <a:xfrm rot="5400000">
              <a:off x="7961804" y="2401675"/>
              <a:ext cx="3456241" cy="3456241"/>
            </a:xfrm>
            <a:prstGeom prst="circularArrow">
              <a:avLst>
                <a:gd name="adj1" fmla="val 5085"/>
                <a:gd name="adj2" fmla="val 327528"/>
                <a:gd name="adj3" fmla="val 10472472"/>
                <a:gd name="adj4" fmla="val 5400000"/>
                <a:gd name="adj5" fmla="val 5932"/>
              </a:avLst>
            </a:prstGeom>
            <a:solidFill>
              <a:schemeClr val="bg1"/>
            </a:solidFill>
            <a:ln w="28575">
              <a:solidFill>
                <a:srgbClr val="002060"/>
              </a:solidFill>
            </a:ln>
          </p:spPr>
          <p:style>
            <a:lnRef idx="0">
              <a:schemeClr val="accent5">
                <a:shade val="90000"/>
                <a:hueOff val="373541"/>
                <a:satOff val="-15583"/>
                <a:lumOff val="25221"/>
                <a:alphaOff val="0"/>
              </a:schemeClr>
            </a:lnRef>
            <a:fillRef idx="1">
              <a:schemeClr val="accent5">
                <a:shade val="90000"/>
                <a:hueOff val="373541"/>
                <a:satOff val="-15583"/>
                <a:lumOff val="25221"/>
                <a:alphaOff val="0"/>
              </a:schemeClr>
            </a:fillRef>
            <a:effectRef idx="0">
              <a:schemeClr val="accent5">
                <a:shade val="90000"/>
                <a:hueOff val="373541"/>
                <a:satOff val="-15583"/>
                <a:lumOff val="25221"/>
                <a:alphaOff val="0"/>
              </a:schemeClr>
            </a:effectRef>
            <a:fontRef idx="minor">
              <a:schemeClr val="lt1"/>
            </a:fontRef>
          </p:style>
          <p:txBody>
            <a:bodyPr/>
            <a:lstStyle/>
            <a:p>
              <a:endParaRPr lang="en-US"/>
            </a:p>
          </p:txBody>
        </p:sp>
        <p:sp>
          <p:nvSpPr>
            <p:cNvPr id="24" name="Arrow: Circular 23">
              <a:extLst>
                <a:ext uri="{FF2B5EF4-FFF2-40B4-BE49-F238E27FC236}">
                  <a16:creationId xmlns:a16="http://schemas.microsoft.com/office/drawing/2014/main" id="{8A007798-4D4E-3D75-5923-C4B9D4744231}"/>
                </a:ext>
              </a:extLst>
            </p:cNvPr>
            <p:cNvSpPr/>
            <p:nvPr/>
          </p:nvSpPr>
          <p:spPr>
            <a:xfrm rot="5400000">
              <a:off x="8065051" y="2392635"/>
              <a:ext cx="3456241" cy="3456241"/>
            </a:xfrm>
            <a:prstGeom prst="circularArrow">
              <a:avLst>
                <a:gd name="adj1" fmla="val 5085"/>
                <a:gd name="adj2" fmla="val 327528"/>
                <a:gd name="adj3" fmla="val 15872472"/>
                <a:gd name="adj4" fmla="val 10800000"/>
                <a:gd name="adj5" fmla="val 5932"/>
              </a:avLst>
            </a:prstGeom>
            <a:solidFill>
              <a:schemeClr val="bg1"/>
            </a:solidFill>
            <a:ln w="28575">
              <a:solidFill>
                <a:srgbClr val="002060"/>
              </a:solidFill>
            </a:ln>
          </p:spPr>
          <p:style>
            <a:lnRef idx="0">
              <a:schemeClr val="accent5">
                <a:shade val="90000"/>
                <a:hueOff val="560311"/>
                <a:satOff val="-23374"/>
                <a:lumOff val="37831"/>
                <a:alphaOff val="0"/>
              </a:schemeClr>
            </a:lnRef>
            <a:fillRef idx="1">
              <a:schemeClr val="accent5">
                <a:shade val="90000"/>
                <a:hueOff val="560311"/>
                <a:satOff val="-23374"/>
                <a:lumOff val="37831"/>
                <a:alphaOff val="0"/>
              </a:schemeClr>
            </a:fillRef>
            <a:effectRef idx="0">
              <a:schemeClr val="accent5">
                <a:shade val="90000"/>
                <a:hueOff val="560311"/>
                <a:satOff val="-23374"/>
                <a:lumOff val="37831"/>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190170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diagram&#10;&#10;Description automatically generated">
            <a:extLst>
              <a:ext uri="{FF2B5EF4-FFF2-40B4-BE49-F238E27FC236}">
                <a16:creationId xmlns:a16="http://schemas.microsoft.com/office/drawing/2014/main" id="{3830253E-F69B-1C9E-0D4A-47FB9904DA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101111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isisGo | Safety For Everyone, Everywhere">
            <a:extLst>
              <a:ext uri="{FF2B5EF4-FFF2-40B4-BE49-F238E27FC236}">
                <a16:creationId xmlns:a16="http://schemas.microsoft.com/office/drawing/2014/main" id="{8E3C6F6A-DC64-D64C-CB4A-3750A2945F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951559">
            <a:off x="4800659" y="2098553"/>
            <a:ext cx="2590680" cy="259068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8">
            <a:extLst>
              <a:ext uri="{FF2B5EF4-FFF2-40B4-BE49-F238E27FC236}">
                <a16:creationId xmlns:a16="http://schemas.microsoft.com/office/drawing/2014/main" id="{342A8C8A-A8E7-2CF8-606A-B5FE09DF22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5676" y="3648263"/>
            <a:ext cx="3461085" cy="3087895"/>
          </a:xfrm>
          <a:prstGeom prst="rect">
            <a:avLst/>
          </a:prstGeom>
        </p:spPr>
      </p:pic>
      <p:grpSp>
        <p:nvGrpSpPr>
          <p:cNvPr id="6" name="Group 5">
            <a:extLst>
              <a:ext uri="{FF2B5EF4-FFF2-40B4-BE49-F238E27FC236}">
                <a16:creationId xmlns:a16="http://schemas.microsoft.com/office/drawing/2014/main" id="{FF54CD7D-73FA-48D4-E222-E4A49E7B20E7}"/>
              </a:ext>
            </a:extLst>
          </p:cNvPr>
          <p:cNvGrpSpPr/>
          <p:nvPr/>
        </p:nvGrpSpPr>
        <p:grpSpPr>
          <a:xfrm>
            <a:off x="7405240" y="3043145"/>
            <a:ext cx="3578023" cy="3693013"/>
            <a:chOff x="343712" y="1250368"/>
            <a:chExt cx="3913334" cy="4909375"/>
          </a:xfrm>
        </p:grpSpPr>
        <p:sp>
          <p:nvSpPr>
            <p:cNvPr id="7" name="TextBox 6">
              <a:extLst>
                <a:ext uri="{FF2B5EF4-FFF2-40B4-BE49-F238E27FC236}">
                  <a16:creationId xmlns:a16="http://schemas.microsoft.com/office/drawing/2014/main" id="{9C78B3F1-40A8-92A1-ECD0-0534AA7DC193}"/>
                </a:ext>
              </a:extLst>
            </p:cNvPr>
            <p:cNvSpPr txBox="1"/>
            <p:nvPr/>
          </p:nvSpPr>
          <p:spPr>
            <a:xfrm>
              <a:off x="1539497" y="1250368"/>
              <a:ext cx="148008" cy="421538"/>
            </a:xfrm>
            <a:prstGeom prst="rect">
              <a:avLst/>
            </a:prstGeom>
            <a:noFill/>
          </p:spPr>
          <p:txBody>
            <a:bodyPr wrap="none" rtlCol="0">
              <a:spAutoFit/>
            </a:bodyPr>
            <a:lstStyle/>
            <a:p>
              <a:endParaRPr lang="en-US" sz="2400" b="1"/>
            </a:p>
          </p:txBody>
        </p:sp>
        <p:pic>
          <p:nvPicPr>
            <p:cNvPr id="8" name="图片 3">
              <a:extLst>
                <a:ext uri="{FF2B5EF4-FFF2-40B4-BE49-F238E27FC236}">
                  <a16:creationId xmlns:a16="http://schemas.microsoft.com/office/drawing/2014/main" id="{D3D26BB0-5C83-F612-23AB-74A6FE44B206}"/>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43712" y="1926670"/>
              <a:ext cx="3913334" cy="4233073"/>
            </a:xfrm>
            <a:prstGeom prst="rect">
              <a:avLst/>
            </a:prstGeom>
          </p:spPr>
        </p:pic>
      </p:grpSp>
      <p:grpSp>
        <p:nvGrpSpPr>
          <p:cNvPr id="9" name="Group 8">
            <a:extLst>
              <a:ext uri="{FF2B5EF4-FFF2-40B4-BE49-F238E27FC236}">
                <a16:creationId xmlns:a16="http://schemas.microsoft.com/office/drawing/2014/main" id="{18984331-C7E9-C235-F5B0-C92DFA2AE081}"/>
              </a:ext>
            </a:extLst>
          </p:cNvPr>
          <p:cNvGrpSpPr/>
          <p:nvPr/>
        </p:nvGrpSpPr>
        <p:grpSpPr>
          <a:xfrm>
            <a:off x="7637986" y="-310166"/>
            <a:ext cx="3262624" cy="3353311"/>
            <a:chOff x="9185312" y="586837"/>
            <a:chExt cx="3826555" cy="4770559"/>
          </a:xfrm>
        </p:grpSpPr>
        <p:sp>
          <p:nvSpPr>
            <p:cNvPr id="10" name="TextBox 9">
              <a:extLst>
                <a:ext uri="{FF2B5EF4-FFF2-40B4-BE49-F238E27FC236}">
                  <a16:creationId xmlns:a16="http://schemas.microsoft.com/office/drawing/2014/main" id="{16E616D3-C344-E008-5160-D129FE50025A}"/>
                </a:ext>
              </a:extLst>
            </p:cNvPr>
            <p:cNvSpPr txBox="1"/>
            <p:nvPr/>
          </p:nvSpPr>
          <p:spPr>
            <a:xfrm>
              <a:off x="10066111" y="586837"/>
              <a:ext cx="235975" cy="667094"/>
            </a:xfrm>
            <a:prstGeom prst="rect">
              <a:avLst/>
            </a:prstGeom>
            <a:noFill/>
          </p:spPr>
          <p:txBody>
            <a:bodyPr wrap="none" rtlCol="0">
              <a:spAutoFit/>
            </a:bodyPr>
            <a:lstStyle/>
            <a:p>
              <a:endParaRPr lang="en-US" sz="2400" b="1"/>
            </a:p>
          </p:txBody>
        </p:sp>
        <p:pic>
          <p:nvPicPr>
            <p:cNvPr id="11" name="图片 10">
              <a:extLst>
                <a:ext uri="{FF2B5EF4-FFF2-40B4-BE49-F238E27FC236}">
                  <a16:creationId xmlns:a16="http://schemas.microsoft.com/office/drawing/2014/main" id="{AFA39BB0-0332-43FB-28D1-7E56CAC778E8}"/>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9185312" y="1270213"/>
              <a:ext cx="3826555" cy="4087183"/>
            </a:xfrm>
            <a:prstGeom prst="rect">
              <a:avLst/>
            </a:prstGeom>
          </p:spPr>
        </p:pic>
      </p:grpSp>
      <p:pic>
        <p:nvPicPr>
          <p:cNvPr id="12" name="图片 4">
            <a:extLst>
              <a:ext uri="{FF2B5EF4-FFF2-40B4-BE49-F238E27FC236}">
                <a16:creationId xmlns:a16="http://schemas.microsoft.com/office/drawing/2014/main" id="{81800664-B989-7F58-311E-43A0E80DD543}"/>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558429" y="145647"/>
            <a:ext cx="2995583" cy="2880378"/>
          </a:xfrm>
          <a:prstGeom prst="rect">
            <a:avLst/>
          </a:prstGeom>
        </p:spPr>
      </p:pic>
      <p:pic>
        <p:nvPicPr>
          <p:cNvPr id="13" name="图片 10">
            <a:extLst>
              <a:ext uri="{FF2B5EF4-FFF2-40B4-BE49-F238E27FC236}">
                <a16:creationId xmlns:a16="http://schemas.microsoft.com/office/drawing/2014/main" id="{28067AB1-0059-01E1-9E21-5BDD43B00A64}"/>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4959958" y="1333445"/>
            <a:ext cx="2272082" cy="784667"/>
          </a:xfrm>
          <a:prstGeom prst="rect">
            <a:avLst/>
          </a:prstGeom>
        </p:spPr>
      </p:pic>
    </p:spTree>
    <p:extLst>
      <p:ext uri="{BB962C8B-B14F-4D97-AF65-F5344CB8AC3E}">
        <p14:creationId xmlns:p14="http://schemas.microsoft.com/office/powerpoint/2010/main" val="958401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473E8F5-9969-5515-5703-4A5191DA25DA}"/>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5" name="矩形 4">
            <a:extLst>
              <a:ext uri="{FF2B5EF4-FFF2-40B4-BE49-F238E27FC236}">
                <a16:creationId xmlns:a16="http://schemas.microsoft.com/office/drawing/2014/main" id="{008797D3-A997-F044-347F-5BCD0EF7C00E}"/>
              </a:ext>
            </a:extLst>
          </p:cNvPr>
          <p:cNvSpPr/>
          <p:nvPr/>
        </p:nvSpPr>
        <p:spPr>
          <a:xfrm>
            <a:off x="3430830" y="0"/>
            <a:ext cx="4967822" cy="1021404"/>
          </a:xfrm>
          <a:prstGeom prst="rect">
            <a:avLst/>
          </a:prstGeom>
          <a:solidFill>
            <a:schemeClr val="tx1">
              <a:alpha val="688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F83499CA-EC3E-7C9D-AE25-1A1E37A766AD}"/>
              </a:ext>
            </a:extLst>
          </p:cNvPr>
          <p:cNvSpPr txBox="1"/>
          <p:nvPr/>
        </p:nvSpPr>
        <p:spPr>
          <a:xfrm>
            <a:off x="3430831" y="218314"/>
            <a:ext cx="4967822" cy="584775"/>
          </a:xfrm>
          <a:prstGeom prst="rect">
            <a:avLst/>
          </a:prstGeom>
          <a:noFill/>
        </p:spPr>
        <p:txBody>
          <a:bodyPr wrap="square" rtlCol="0">
            <a:spAutoFit/>
          </a:bodyPr>
          <a:lstStyle/>
          <a:p>
            <a:pPr algn="ctr"/>
            <a:r>
              <a:rPr lang="en-US" altLang="zh-CN" sz="2000" b="1">
                <a:solidFill>
                  <a:schemeClr val="bg1"/>
                </a:solidFill>
              </a:rPr>
              <a:t>SYSTEM-OF-SYSTEMS APPROACH</a:t>
            </a:r>
          </a:p>
          <a:p>
            <a:pPr algn="ctr"/>
            <a:r>
              <a:rPr lang="en-US" altLang="zh-CN" sz="1200">
                <a:solidFill>
                  <a:schemeClr val="bg1"/>
                </a:solidFill>
              </a:rPr>
              <a:t>COMPLETE OVERSIGHT OF EVERY FACILITY</a:t>
            </a:r>
            <a:endParaRPr lang="zh-CN" altLang="zh-CN" sz="1200" b="1">
              <a:solidFill>
                <a:schemeClr val="bg1"/>
              </a:solidFill>
            </a:endParaRPr>
          </a:p>
        </p:txBody>
      </p:sp>
    </p:spTree>
    <p:extLst>
      <p:ext uri="{BB962C8B-B14F-4D97-AF65-F5344CB8AC3E}">
        <p14:creationId xmlns:p14="http://schemas.microsoft.com/office/powerpoint/2010/main" val="311932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7A179BC-58A6-02F7-A43A-E613706819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22408"/>
          <a:stretch/>
        </p:blipFill>
        <p:spPr>
          <a:xfrm>
            <a:off x="0" y="0"/>
            <a:ext cx="12192000" cy="6858000"/>
          </a:xfrm>
          <a:prstGeom prst="rect">
            <a:avLst/>
          </a:prstGeom>
        </p:spPr>
      </p:pic>
      <p:sp>
        <p:nvSpPr>
          <p:cNvPr id="18" name="任意多边形: 形状 17">
            <a:extLst>
              <a:ext uri="{FF2B5EF4-FFF2-40B4-BE49-F238E27FC236}">
                <a16:creationId xmlns:a16="http://schemas.microsoft.com/office/drawing/2014/main" id="{BCCE976B-E4E8-64C7-2BA9-4004C2585A77}"/>
              </a:ext>
            </a:extLst>
          </p:cNvPr>
          <p:cNvSpPr>
            <a:spLocks/>
          </p:cNvSpPr>
          <p:nvPr/>
        </p:nvSpPr>
        <p:spPr>
          <a:xfrm>
            <a:off x="14007" y="-1109"/>
            <a:ext cx="12192000" cy="6858000"/>
          </a:xfrm>
          <a:custGeom>
            <a:avLst/>
            <a:gdLst>
              <a:gd name="connsiteX0" fmla="*/ 6537489 w 12192000"/>
              <a:gd name="connsiteY0" fmla="*/ 3567510 h 6858000"/>
              <a:gd name="connsiteX1" fmla="*/ 6353666 w 12192000"/>
              <a:gd name="connsiteY1" fmla="*/ 3751333 h 6858000"/>
              <a:gd name="connsiteX2" fmla="*/ 6537489 w 12192000"/>
              <a:gd name="connsiteY2" fmla="*/ 3935156 h 6858000"/>
              <a:gd name="connsiteX3" fmla="*/ 6721312 w 12192000"/>
              <a:gd name="connsiteY3" fmla="*/ 3751333 h 6858000"/>
              <a:gd name="connsiteX4" fmla="*/ 6537489 w 12192000"/>
              <a:gd name="connsiteY4" fmla="*/ 3567510 h 6858000"/>
              <a:gd name="connsiteX5" fmla="*/ 4077093 w 12192000"/>
              <a:gd name="connsiteY5" fmla="*/ 2780907 h 6858000"/>
              <a:gd name="connsiteX6" fmla="*/ 3893271 w 12192000"/>
              <a:gd name="connsiteY6" fmla="*/ 2964730 h 6858000"/>
              <a:gd name="connsiteX7" fmla="*/ 4077093 w 12192000"/>
              <a:gd name="connsiteY7" fmla="*/ 3148554 h 6858000"/>
              <a:gd name="connsiteX8" fmla="*/ 4260917 w 12192000"/>
              <a:gd name="connsiteY8" fmla="*/ 2964730 h 6858000"/>
              <a:gd name="connsiteX9" fmla="*/ 4077093 w 12192000"/>
              <a:gd name="connsiteY9" fmla="*/ 2780907 h 6858000"/>
              <a:gd name="connsiteX10" fmla="*/ 0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6537489" y="3567510"/>
                </a:moveTo>
                <a:cubicBezTo>
                  <a:pt x="6435966" y="3567510"/>
                  <a:pt x="6353666" y="3649810"/>
                  <a:pt x="6353666" y="3751333"/>
                </a:cubicBezTo>
                <a:cubicBezTo>
                  <a:pt x="6353666" y="3852856"/>
                  <a:pt x="6435966" y="3935156"/>
                  <a:pt x="6537489" y="3935156"/>
                </a:cubicBezTo>
                <a:cubicBezTo>
                  <a:pt x="6639012" y="3935156"/>
                  <a:pt x="6721312" y="3852856"/>
                  <a:pt x="6721312" y="3751333"/>
                </a:cubicBezTo>
                <a:cubicBezTo>
                  <a:pt x="6721312" y="3649810"/>
                  <a:pt x="6639012" y="3567510"/>
                  <a:pt x="6537489" y="3567510"/>
                </a:cubicBezTo>
                <a:close/>
                <a:moveTo>
                  <a:pt x="4077093" y="2780907"/>
                </a:moveTo>
                <a:cubicBezTo>
                  <a:pt x="3975571" y="2780907"/>
                  <a:pt x="3893271" y="2863207"/>
                  <a:pt x="3893271" y="2964730"/>
                </a:cubicBezTo>
                <a:cubicBezTo>
                  <a:pt x="3893271" y="3066253"/>
                  <a:pt x="3975571" y="3148554"/>
                  <a:pt x="4077093" y="3148554"/>
                </a:cubicBezTo>
                <a:cubicBezTo>
                  <a:pt x="4178617" y="3148554"/>
                  <a:pt x="4260917" y="3066253"/>
                  <a:pt x="4260917" y="2964730"/>
                </a:cubicBezTo>
                <a:cubicBezTo>
                  <a:pt x="4260917" y="2863207"/>
                  <a:pt x="4178617" y="2780907"/>
                  <a:pt x="4077093" y="2780907"/>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2" name="Picture 7" descr="Shape, background pattern&#10;&#10;Description automatically generated">
            <a:extLst>
              <a:ext uri="{FF2B5EF4-FFF2-40B4-BE49-F238E27FC236}">
                <a16:creationId xmlns:a16="http://schemas.microsoft.com/office/drawing/2014/main" id="{6F4248CA-E481-DE52-785D-00C9407DE6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13" y="2065176"/>
            <a:ext cx="5990053" cy="584718"/>
          </a:xfrm>
          <a:prstGeom prst="rect">
            <a:avLst/>
          </a:prstGeom>
        </p:spPr>
      </p:pic>
      <p:sp>
        <p:nvSpPr>
          <p:cNvPr id="3" name="标题 2"/>
          <p:cNvSpPr>
            <a:spLocks noGrp="1"/>
          </p:cNvSpPr>
          <p:nvPr>
            <p:ph type="title"/>
          </p:nvPr>
        </p:nvSpPr>
        <p:spPr>
          <a:xfrm>
            <a:off x="583082" y="2184993"/>
            <a:ext cx="11509903" cy="413448"/>
          </a:xfrm>
        </p:spPr>
        <p:txBody>
          <a:bodyPr>
            <a:normAutofit fontScale="90000"/>
          </a:bodyPr>
          <a:lstStyle/>
          <a:p>
            <a:r>
              <a:rPr lang="en-US" altLang="zh-CN" kern="100">
                <a:solidFill>
                  <a:schemeClr val="bg1"/>
                </a:solidFill>
                <a:latin typeface="+mj-lt"/>
                <a:ea typeface="微软雅黑" panose="020B0503020204020204" pitchFamily="34" charset="-122"/>
                <a:cs typeface="Open Sans" panose="020B0606030504020204" pitchFamily="34" charset="0"/>
                <a:sym typeface="AvenirNext LT Pro Regular" panose="020B0504020202020204" pitchFamily="34" charset="0"/>
              </a:rPr>
              <a:t>THE SOLUTION: THE VK7</a:t>
            </a:r>
            <a:endParaRPr lang="zh-CN" altLang="en-US">
              <a:solidFill>
                <a:schemeClr val="bg1"/>
              </a:solidFill>
              <a:latin typeface="+mj-lt"/>
              <a:ea typeface="微软雅黑" panose="020B0503020204020204" pitchFamily="34" charset="-122"/>
              <a:sym typeface="AvenirNext LT Pro Regular" panose="020B0504020202020204" pitchFamily="34" charset="0"/>
            </a:endParaRPr>
          </a:p>
        </p:txBody>
      </p:sp>
      <p:sp>
        <p:nvSpPr>
          <p:cNvPr id="7" name="Content Placeholder 2">
            <a:extLst>
              <a:ext uri="{FF2B5EF4-FFF2-40B4-BE49-F238E27FC236}">
                <a16:creationId xmlns:a16="http://schemas.microsoft.com/office/drawing/2014/main" id="{26D05C74-D12C-3F78-B1C1-430885A855F0}"/>
              </a:ext>
            </a:extLst>
          </p:cNvPr>
          <p:cNvSpPr txBox="1">
            <a:spLocks/>
          </p:cNvSpPr>
          <p:nvPr/>
        </p:nvSpPr>
        <p:spPr>
          <a:xfrm>
            <a:off x="838200" y="6760591"/>
            <a:ext cx="4836698" cy="1093855"/>
          </a:xfrm>
          <a:prstGeom prst="rect">
            <a:avLst/>
          </a:prstGeom>
        </p:spPr>
        <p:txBody>
          <a:bodyPr>
            <a:normAutofit/>
          </a:bodyPr>
          <a:lstStyle>
            <a:lvl1pPr marL="228600" indent="-228600" algn="l" defTabSz="914400" rtl="0" eaLnBrk="1" latinLnBrk="0" hangingPunct="1">
              <a:lnSpc>
                <a:spcPct val="90000"/>
              </a:lnSpc>
              <a:spcBef>
                <a:spcPts val="1000"/>
              </a:spcBef>
              <a:buClr>
                <a:srgbClr val="84C9C5"/>
              </a:buClr>
              <a:buFont typeface="Arial" panose="020B0604020202020204" pitchFamily="34" charset="0"/>
              <a:buChar char="•"/>
              <a:defRPr sz="2800" b="0" i="0" kern="1200">
                <a:solidFill>
                  <a:srgbClr val="425468"/>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Clr>
                <a:srgbClr val="84C9C5"/>
              </a:buClr>
              <a:buFont typeface="Arial" panose="020B0604020202020204" pitchFamily="34" charset="0"/>
              <a:buChar char="•"/>
              <a:defRPr sz="2400" b="0" i="0" kern="1200">
                <a:solidFill>
                  <a:srgbClr val="425468"/>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Clr>
                <a:srgbClr val="84C9C5"/>
              </a:buClr>
              <a:buFont typeface="Arial" panose="020B0604020202020204" pitchFamily="34" charset="0"/>
              <a:buChar char="•"/>
              <a:defRPr sz="2000" b="0" i="0" kern="1200">
                <a:solidFill>
                  <a:srgbClr val="425468"/>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Clr>
                <a:srgbClr val="84C9C5"/>
              </a:buClr>
              <a:buFont typeface="Arial" panose="020B0604020202020204" pitchFamily="34" charset="0"/>
              <a:buChar char="•"/>
              <a:defRPr sz="1800" b="0" i="0" kern="1200">
                <a:solidFill>
                  <a:srgbClr val="425468"/>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Clr>
                <a:srgbClr val="84C9C5"/>
              </a:buClr>
              <a:buFont typeface="Arial" panose="020B0604020202020204" pitchFamily="34" charset="0"/>
              <a:buChar char="•"/>
              <a:defRPr sz="1800" b="0" i="0" kern="1200">
                <a:solidFill>
                  <a:srgbClr val="425468"/>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endParaRPr lang="en-US" sz="1600"/>
          </a:p>
        </p:txBody>
      </p:sp>
      <p:sp>
        <p:nvSpPr>
          <p:cNvPr id="10" name="TextBox 15">
            <a:extLst>
              <a:ext uri="{FF2B5EF4-FFF2-40B4-BE49-F238E27FC236}">
                <a16:creationId xmlns:a16="http://schemas.microsoft.com/office/drawing/2014/main" id="{D2155F89-DA92-025A-AC2D-3FEF0C9D44C2}"/>
              </a:ext>
            </a:extLst>
          </p:cNvPr>
          <p:cNvSpPr txBox="1"/>
          <p:nvPr/>
        </p:nvSpPr>
        <p:spPr>
          <a:xfrm>
            <a:off x="7964669" y="2540592"/>
            <a:ext cx="3937399" cy="264425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Push-To-Talk.</a:t>
            </a:r>
          </a:p>
          <a:p>
            <a:pPr marL="285750"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CrisisGo CGSD with:</a:t>
            </a:r>
          </a:p>
          <a:p>
            <a:pPr marL="742950" lvl="1"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Advanced SOS button at your fingertip.</a:t>
            </a:r>
          </a:p>
          <a:p>
            <a:pPr marL="742950" lvl="1"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Paging services.</a:t>
            </a:r>
          </a:p>
          <a:p>
            <a:pPr marL="742950" lvl="1"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Immediately establishing 911 based upon bus location (for major emergency).</a:t>
            </a:r>
          </a:p>
          <a:p>
            <a:pPr marL="742950" lvl="1"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Check-ins.</a:t>
            </a:r>
          </a:p>
          <a:p>
            <a:pPr marL="742950" lvl="1"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Instant communication (group or private).</a:t>
            </a:r>
          </a:p>
        </p:txBody>
      </p:sp>
      <p:pic>
        <p:nvPicPr>
          <p:cNvPr id="14" name="Picture 8" descr="A picture containing text, clipart&#10;&#10;Description automatically generated">
            <a:extLst>
              <a:ext uri="{FF2B5EF4-FFF2-40B4-BE49-F238E27FC236}">
                <a16:creationId xmlns:a16="http://schemas.microsoft.com/office/drawing/2014/main" id="{A1AD1014-1330-F3E1-2DC6-AC2C8F2914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5361" y="6120328"/>
            <a:ext cx="1627667" cy="538714"/>
          </a:xfrm>
          <a:prstGeom prst="rect">
            <a:avLst/>
          </a:prstGeom>
        </p:spPr>
      </p:pic>
      <p:cxnSp>
        <p:nvCxnSpPr>
          <p:cNvPr id="20" name="直接连接符 19">
            <a:extLst>
              <a:ext uri="{FF2B5EF4-FFF2-40B4-BE49-F238E27FC236}">
                <a16:creationId xmlns:a16="http://schemas.microsoft.com/office/drawing/2014/main" id="{6BEC52E9-AB60-A221-E87C-0590D0731BBC}"/>
              </a:ext>
            </a:extLst>
          </p:cNvPr>
          <p:cNvCxnSpPr>
            <a:stCxn id="18" idx="8"/>
          </p:cNvCxnSpPr>
          <p:nvPr/>
        </p:nvCxnSpPr>
        <p:spPr>
          <a:xfrm flipV="1">
            <a:off x="4274924" y="2874066"/>
            <a:ext cx="3610464" cy="895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F9F1377-2870-7910-63C2-1D509570D9AB}"/>
              </a:ext>
            </a:extLst>
          </p:cNvPr>
          <p:cNvCxnSpPr>
            <a:cxnSpLocks/>
          </p:cNvCxnSpPr>
          <p:nvPr/>
        </p:nvCxnSpPr>
        <p:spPr>
          <a:xfrm flipV="1">
            <a:off x="6721312" y="2875175"/>
            <a:ext cx="1150069" cy="86919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4D05913-18B3-0BD1-2A9E-C2DD8A8CAE89}"/>
              </a:ext>
            </a:extLst>
          </p:cNvPr>
          <p:cNvSpPr txBox="1"/>
          <p:nvPr/>
        </p:nvSpPr>
        <p:spPr>
          <a:xfrm>
            <a:off x="228972" y="4014792"/>
            <a:ext cx="6109062" cy="264425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A simple yet highly functional PTT/</a:t>
            </a:r>
            <a:r>
              <a:rPr lang="en-US" altLang="zh-CN" sz="1400" err="1">
                <a:solidFill>
                  <a:schemeClr val="bg1"/>
                </a:solidFill>
                <a:latin typeface="AvenirNext LT Pro Regular" panose="020B0504020202020204" pitchFamily="34" charset="0"/>
              </a:rPr>
              <a:t>CrisisGo</a:t>
            </a:r>
            <a:r>
              <a:rPr lang="en-US" altLang="zh-CN" sz="1400">
                <a:solidFill>
                  <a:schemeClr val="bg1"/>
                </a:solidFill>
                <a:latin typeface="AvenirNext LT Pro Regular" panose="020B0504020202020204" pitchFamily="34" charset="0"/>
              </a:rPr>
              <a:t> only device.</a:t>
            </a:r>
          </a:p>
          <a:p>
            <a:pPr marL="285750"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All the benefits of POC without any of the headaches managing the current generation of rugged smart/feature phone.</a:t>
            </a:r>
          </a:p>
          <a:p>
            <a:pPr marL="285750"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A Perfect Upgrade from LMR.</a:t>
            </a:r>
          </a:p>
          <a:p>
            <a:pPr marL="285750"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C</a:t>
            </a:r>
            <a:r>
              <a:rPr lang="en-IL" altLang="zh-CN" sz="1400">
                <a:solidFill>
                  <a:schemeClr val="bg1"/>
                </a:solidFill>
                <a:latin typeface="AvenirNext LT Pro Regular" panose="020B0504020202020204" pitchFamily="34" charset="0"/>
              </a:rPr>
              <a:t>onnected to vehicle power.</a:t>
            </a:r>
            <a:endParaRPr lang="en-US" altLang="zh-CN" sz="1400">
              <a:solidFill>
                <a:schemeClr val="bg1"/>
              </a:solidFill>
              <a:latin typeface="AvenirNext LT Pro Regular" panose="020B0504020202020204" pitchFamily="34" charset="0"/>
            </a:endParaRPr>
          </a:p>
          <a:p>
            <a:pPr marL="285750"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Integrated 10W speaker w/optional 20W external speaker.</a:t>
            </a:r>
            <a:endParaRPr lang="en-IL" altLang="zh-CN" sz="1400">
              <a:solidFill>
                <a:schemeClr val="bg1"/>
              </a:solidFill>
              <a:latin typeface="AvenirNext LT Pro Regular" panose="020B0504020202020204" pitchFamily="34" charset="0"/>
            </a:endParaRPr>
          </a:p>
          <a:p>
            <a:pPr marL="285750"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M</a:t>
            </a:r>
            <a:r>
              <a:rPr lang="en-IL" altLang="zh-CN" sz="1400">
                <a:solidFill>
                  <a:schemeClr val="bg1"/>
                </a:solidFill>
                <a:latin typeface="AvenirNext LT Pro Regular" panose="020B0504020202020204" pitchFamily="34" charset="0"/>
              </a:rPr>
              <a:t>odularity allowing multiple accessories solution.</a:t>
            </a:r>
          </a:p>
          <a:p>
            <a:pPr marL="285750" indent="-285750">
              <a:lnSpc>
                <a:spcPct val="150000"/>
              </a:lnSpc>
              <a:buFont typeface="Arial" panose="020B0604020202020204" pitchFamily="34" charset="0"/>
              <a:buChar char="•"/>
            </a:pPr>
            <a:r>
              <a:rPr lang="en-US" altLang="zh-CN" sz="1400">
                <a:solidFill>
                  <a:schemeClr val="bg1"/>
                </a:solidFill>
                <a:latin typeface="AvenirNext LT Pro Regular" panose="020B0504020202020204" pitchFamily="34" charset="0"/>
              </a:rPr>
              <a:t>S</a:t>
            </a:r>
            <a:r>
              <a:rPr lang="en-IL" altLang="zh-CN" sz="1400">
                <a:solidFill>
                  <a:schemeClr val="bg1"/>
                </a:solidFill>
                <a:latin typeface="AvenirNext LT Pro Regular" panose="020B0504020202020204" pitchFamily="34" charset="0"/>
              </a:rPr>
              <a:t>imple </a:t>
            </a:r>
            <a:r>
              <a:rPr lang="en-US" altLang="zh-CN" sz="1400">
                <a:solidFill>
                  <a:schemeClr val="bg1"/>
                </a:solidFill>
                <a:latin typeface="AvenirNext LT Pro Regular" panose="020B0504020202020204" pitchFamily="34" charset="0"/>
              </a:rPr>
              <a:t>“</a:t>
            </a:r>
            <a:r>
              <a:rPr lang="en-IL" altLang="zh-CN" sz="1400">
                <a:solidFill>
                  <a:schemeClr val="bg1"/>
                </a:solidFill>
                <a:latin typeface="AvenirNext LT Pro Regular" panose="020B0504020202020204" pitchFamily="34" charset="0"/>
              </a:rPr>
              <a:t>Slide-In</a:t>
            </a:r>
            <a:r>
              <a:rPr lang="en-US" altLang="zh-CN" sz="1400">
                <a:solidFill>
                  <a:schemeClr val="bg1"/>
                </a:solidFill>
                <a:latin typeface="AvenirNext LT Pro Regular" panose="020B0504020202020204" pitchFamily="34" charset="0"/>
              </a:rPr>
              <a:t>”</a:t>
            </a:r>
            <a:r>
              <a:rPr lang="en-IL" altLang="zh-CN" sz="1400">
                <a:solidFill>
                  <a:schemeClr val="bg1"/>
                </a:solidFill>
                <a:latin typeface="AvenirNext LT Pro Regular" panose="020B0504020202020204" pitchFamily="34" charset="0"/>
              </a:rPr>
              <a:t> connection</a:t>
            </a:r>
            <a:r>
              <a:rPr lang="en-US" altLang="zh-CN" sz="1400">
                <a:solidFill>
                  <a:schemeClr val="bg1"/>
                </a:solidFill>
                <a:latin typeface="AvenirNext LT Pro Regular" panose="020B0504020202020204" pitchFamily="34" charset="0"/>
              </a:rPr>
              <a:t>.</a:t>
            </a:r>
          </a:p>
        </p:txBody>
      </p:sp>
      <p:sp>
        <p:nvSpPr>
          <p:cNvPr id="15" name="TextBox 14">
            <a:extLst>
              <a:ext uri="{FF2B5EF4-FFF2-40B4-BE49-F238E27FC236}">
                <a16:creationId xmlns:a16="http://schemas.microsoft.com/office/drawing/2014/main" id="{5AFB5A0E-5193-0839-90F6-BF2E3FC928AB}"/>
              </a:ext>
            </a:extLst>
          </p:cNvPr>
          <p:cNvSpPr txBox="1"/>
          <p:nvPr/>
        </p:nvSpPr>
        <p:spPr>
          <a:xfrm>
            <a:off x="75884" y="1068474"/>
            <a:ext cx="9335594" cy="938719"/>
          </a:xfrm>
          <a:prstGeom prst="rect">
            <a:avLst/>
          </a:prstGeom>
          <a:noFill/>
        </p:spPr>
        <p:txBody>
          <a:bodyPr wrap="square">
            <a:spAutoFit/>
          </a:bodyPr>
          <a:lstStyle/>
          <a:p>
            <a:pPr marL="457200" indent="-457200">
              <a:buFont typeface="Arial" panose="020B0604020202020204" pitchFamily="34" charset="0"/>
              <a:buChar char="•"/>
            </a:pPr>
            <a:r>
              <a:rPr lang="en-US" altLang="zh-CN" sz="1100">
                <a:solidFill>
                  <a:schemeClr val="bg1"/>
                </a:solidFill>
                <a:latin typeface="Avenir Next" panose="020B0503020202020204" pitchFamily="34" charset="0"/>
              </a:rPr>
              <a:t>In Most of the States, Vehicles must be equipped with Communication system for emergencies</a:t>
            </a:r>
          </a:p>
          <a:p>
            <a:pPr marL="457200" indent="-457200">
              <a:buFont typeface="Arial" panose="020B0604020202020204" pitchFamily="34" charset="0"/>
              <a:buChar char="•"/>
            </a:pPr>
            <a:endParaRPr lang="en-US" altLang="zh-CN" sz="1100">
              <a:solidFill>
                <a:schemeClr val="bg1"/>
              </a:solidFill>
              <a:latin typeface="Avenir Next" panose="020B0503020202020204" pitchFamily="34" charset="0"/>
            </a:endParaRPr>
          </a:p>
          <a:p>
            <a:pPr marL="457200" indent="-457200">
              <a:buFont typeface="Arial" panose="020B0604020202020204" pitchFamily="34" charset="0"/>
              <a:buChar char="•"/>
            </a:pPr>
            <a:r>
              <a:rPr lang="en-US" altLang="zh-CN" sz="1100">
                <a:solidFill>
                  <a:schemeClr val="bg1"/>
                </a:solidFill>
                <a:latin typeface="Avenir Next" panose="020B0503020202020204" pitchFamily="34" charset="0"/>
                <a:hlinkClick r:id="rId5">
                  <a:extLst>
                    <a:ext uri="{A12FA001-AC4F-418D-AE19-62706E023703}">
                      <ahyp:hlinkClr xmlns:ahyp="http://schemas.microsoft.com/office/drawing/2018/hyperlinkcolor" val="tx"/>
                    </a:ext>
                  </a:extLst>
                </a:hlinkClick>
              </a:rPr>
              <a:t>US Department of Transportation </a:t>
            </a:r>
            <a:r>
              <a:rPr lang="en-US" altLang="zh-CN" sz="1100">
                <a:solidFill>
                  <a:schemeClr val="bg1"/>
                </a:solidFill>
                <a:latin typeface="Avenir Next" panose="020B0503020202020204" pitchFamily="34" charset="0"/>
              </a:rPr>
              <a:t>FMCSA rule restricts the use of all hand-held mobile devices by drivers of commercial motor vehicles (CMVs). (Using a hand-held mobile phone while driving a CMV can result in driver disqualification. Penalties can be up to $2,750 for drivers and up to $11,000 for employers who allow or require drivers to use a hand-held communications device while driving.) </a:t>
            </a:r>
          </a:p>
        </p:txBody>
      </p:sp>
      <p:pic>
        <p:nvPicPr>
          <p:cNvPr id="16" name="Picture 7" descr="Shape, background pattern&#10;&#10;Description automatically generated">
            <a:extLst>
              <a:ext uri="{FF2B5EF4-FFF2-40B4-BE49-F238E27FC236}">
                <a16:creationId xmlns:a16="http://schemas.microsoft.com/office/drawing/2014/main" id="{0CAEBBF7-22FF-D67D-58B3-7274A95015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14" y="197737"/>
            <a:ext cx="12192000" cy="672888"/>
          </a:xfrm>
          <a:prstGeom prst="rect">
            <a:avLst/>
          </a:prstGeom>
        </p:spPr>
      </p:pic>
      <p:sp>
        <p:nvSpPr>
          <p:cNvPr id="19" name="TextBox 18">
            <a:extLst>
              <a:ext uri="{FF2B5EF4-FFF2-40B4-BE49-F238E27FC236}">
                <a16:creationId xmlns:a16="http://schemas.microsoft.com/office/drawing/2014/main" id="{775BFF96-A1AC-303A-BA2C-FB8049CA6350}"/>
              </a:ext>
            </a:extLst>
          </p:cNvPr>
          <p:cNvSpPr txBox="1"/>
          <p:nvPr/>
        </p:nvSpPr>
        <p:spPr>
          <a:xfrm>
            <a:off x="583082" y="303348"/>
            <a:ext cx="8435942" cy="461665"/>
          </a:xfrm>
          <a:prstGeom prst="rect">
            <a:avLst/>
          </a:prstGeom>
          <a:noFill/>
        </p:spPr>
        <p:txBody>
          <a:bodyPr wrap="square">
            <a:spAutoFit/>
          </a:bodyPr>
          <a:lstStyle/>
          <a:p>
            <a:r>
              <a:rPr lang="en-US" altLang="zh-CN" sz="2400">
                <a:solidFill>
                  <a:schemeClr val="bg1"/>
                </a:solidFill>
                <a:latin typeface="+mj-lt"/>
                <a:ea typeface="微软雅黑" panose="020B0503020204020204" pitchFamily="34" charset="-122"/>
                <a:sym typeface="AvenirNext LT Pro Regular" panose="020B0504020202020204" pitchFamily="34" charset="0"/>
              </a:rPr>
              <a:t>USE-CASE #1 SCHOOL BUS COMMUNICATION &amp; COMPLIANCE</a:t>
            </a:r>
            <a:endParaRPr lang="zh-CN" altLang="en-US" sz="2400">
              <a:solidFill>
                <a:schemeClr val="bg1"/>
              </a:solidFill>
              <a:latin typeface="+mj-lt"/>
              <a:ea typeface="微软雅黑" panose="020B0503020204020204" pitchFamily="34" charset="-122"/>
              <a:sym typeface="AvenirNext LT Pro Regular" panose="020B0504020202020204" pitchFamily="34" charset="0"/>
            </a:endParaRPr>
          </a:p>
        </p:txBody>
      </p:sp>
      <p:pic>
        <p:nvPicPr>
          <p:cNvPr id="11" name="Picture 2" descr="Free Transport Traffic photo and picture">
            <a:extLst>
              <a:ext uri="{FF2B5EF4-FFF2-40B4-BE49-F238E27FC236}">
                <a16:creationId xmlns:a16="http://schemas.microsoft.com/office/drawing/2014/main" id="{ECA4C894-DB3C-A49B-ECAE-5CA2FCE4E73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05687" y="83825"/>
            <a:ext cx="2848189" cy="1744975"/>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19">
            <a:extLst>
              <a:ext uri="{FF2B5EF4-FFF2-40B4-BE49-F238E27FC236}">
                <a16:creationId xmlns:a16="http://schemas.microsoft.com/office/drawing/2014/main" id="{0350F4DB-8C51-687A-26BD-56182B2BFF3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721312" y="4116340"/>
            <a:ext cx="1465501" cy="264425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34ED60-9FAC-9D7D-5859-61391824DD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620"/>
          <a:stretch/>
        </p:blipFill>
        <p:spPr>
          <a:xfrm>
            <a:off x="7595084" y="0"/>
            <a:ext cx="4596916" cy="6174557"/>
          </a:xfrm>
          <a:prstGeom prst="rect">
            <a:avLst/>
          </a:prstGeom>
        </p:spPr>
      </p:pic>
      <p:pic>
        <p:nvPicPr>
          <p:cNvPr id="2" name="Picture 1">
            <a:extLst>
              <a:ext uri="{FF2B5EF4-FFF2-40B4-BE49-F238E27FC236}">
                <a16:creationId xmlns:a16="http://schemas.microsoft.com/office/drawing/2014/main" id="{45EBE19D-2326-5894-DB92-E23BE3913E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4"/>
          <a:stretch/>
        </p:blipFill>
        <p:spPr>
          <a:xfrm>
            <a:off x="2880852" y="2049974"/>
            <a:ext cx="4060723" cy="2074607"/>
          </a:xfrm>
          <a:prstGeom prst="rect">
            <a:avLst/>
          </a:prstGeom>
        </p:spPr>
      </p:pic>
      <p:sp>
        <p:nvSpPr>
          <p:cNvPr id="3" name="Title 2">
            <a:extLst>
              <a:ext uri="{FF2B5EF4-FFF2-40B4-BE49-F238E27FC236}">
                <a16:creationId xmlns:a16="http://schemas.microsoft.com/office/drawing/2014/main" id="{E5BE56F0-0B68-2BF2-C9FA-68C460A2C0E4}"/>
              </a:ext>
            </a:extLst>
          </p:cNvPr>
          <p:cNvSpPr>
            <a:spLocks noGrp="1"/>
          </p:cNvSpPr>
          <p:nvPr>
            <p:ph type="title"/>
          </p:nvPr>
        </p:nvSpPr>
        <p:spPr/>
        <p:txBody>
          <a:bodyPr/>
          <a:lstStyle/>
          <a:p>
            <a:r>
              <a:rPr lang="en-US"/>
              <a:t>Cellular-based radios &amp; </a:t>
            </a:r>
            <a:r>
              <a:rPr lang="en-US" err="1"/>
              <a:t>ptt</a:t>
            </a:r>
            <a:r>
              <a:rPr lang="en-US"/>
              <a:t> devices</a:t>
            </a:r>
          </a:p>
        </p:txBody>
      </p:sp>
      <p:sp>
        <p:nvSpPr>
          <p:cNvPr id="4" name="Text Placeholder 3">
            <a:extLst>
              <a:ext uri="{FF2B5EF4-FFF2-40B4-BE49-F238E27FC236}">
                <a16:creationId xmlns:a16="http://schemas.microsoft.com/office/drawing/2014/main" id="{4DB48F8B-671A-9FB9-EED2-62B654E1F7C4}"/>
              </a:ext>
            </a:extLst>
          </p:cNvPr>
          <p:cNvSpPr>
            <a:spLocks noGrp="1"/>
          </p:cNvSpPr>
          <p:nvPr>
            <p:ph type="body" sz="quarter" idx="12"/>
          </p:nvPr>
        </p:nvSpPr>
        <p:spPr>
          <a:xfrm>
            <a:off x="385553" y="1951930"/>
            <a:ext cx="6882994" cy="3776780"/>
          </a:xfrm>
        </p:spPr>
        <p:txBody>
          <a:bodyPr/>
          <a:lstStyle/>
          <a:p>
            <a:pPr marL="285750" indent="-285750">
              <a:buFont typeface="Wingdings" panose="05000000000000000000" pitchFamily="2" charset="2"/>
              <a:buChar char="§"/>
            </a:pPr>
            <a:r>
              <a:rPr lang="en-US" sz="1800"/>
              <a:t>One-to-One</a:t>
            </a:r>
          </a:p>
          <a:p>
            <a:pPr marL="285750" indent="-285750">
              <a:buFont typeface="Wingdings" panose="05000000000000000000" pitchFamily="2" charset="2"/>
              <a:buChar char="§"/>
            </a:pPr>
            <a:r>
              <a:rPr lang="en-US" sz="1800"/>
              <a:t>One-to-Many</a:t>
            </a:r>
          </a:p>
          <a:p>
            <a:pPr marL="285750" indent="-285750">
              <a:buFont typeface="Wingdings" panose="05000000000000000000" pitchFamily="2" charset="2"/>
              <a:buChar char="§"/>
            </a:pPr>
            <a:r>
              <a:rPr lang="en-US" sz="1800"/>
              <a:t>Group Talk</a:t>
            </a:r>
          </a:p>
          <a:p>
            <a:pPr marL="285750" indent="-285750">
              <a:buFont typeface="Wingdings" panose="05000000000000000000" pitchFamily="2" charset="2"/>
              <a:buChar char="§"/>
            </a:pPr>
            <a:r>
              <a:rPr lang="en-US" sz="1800"/>
              <a:t>Broadcast</a:t>
            </a:r>
          </a:p>
          <a:p>
            <a:pPr marL="285750" indent="-285750">
              <a:buFont typeface="Wingdings" panose="05000000000000000000" pitchFamily="2" charset="2"/>
              <a:buChar char="§"/>
            </a:pPr>
            <a:r>
              <a:rPr lang="en-US" sz="1800"/>
              <a:t>SOS Button</a:t>
            </a:r>
          </a:p>
          <a:p>
            <a:pPr marL="285750" indent="-285750">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8132E65D-9291-B753-FF88-0CA3D376A104}"/>
              </a:ext>
            </a:extLst>
          </p:cNvPr>
          <p:cNvSpPr>
            <a:spLocks noGrp="1"/>
          </p:cNvSpPr>
          <p:nvPr>
            <p:ph type="body" sz="quarter" idx="16"/>
          </p:nvPr>
        </p:nvSpPr>
        <p:spPr/>
        <p:txBody>
          <a:bodyPr>
            <a:normAutofit/>
          </a:bodyPr>
          <a:lstStyle/>
          <a:p>
            <a:r>
              <a:rPr lang="en-US" sz="2000"/>
              <a:t>Purpose-driven, rugged devices</a:t>
            </a:r>
          </a:p>
        </p:txBody>
      </p:sp>
      <p:sp>
        <p:nvSpPr>
          <p:cNvPr id="8" name="Text Placeholder 2">
            <a:extLst>
              <a:ext uri="{FF2B5EF4-FFF2-40B4-BE49-F238E27FC236}">
                <a16:creationId xmlns:a16="http://schemas.microsoft.com/office/drawing/2014/main" id="{4F7D90D2-2098-217F-4A11-B46C683EDCD7}"/>
              </a:ext>
            </a:extLst>
          </p:cNvPr>
          <p:cNvSpPr txBox="1">
            <a:spLocks/>
          </p:cNvSpPr>
          <p:nvPr/>
        </p:nvSpPr>
        <p:spPr>
          <a:xfrm>
            <a:off x="385551" y="4538010"/>
            <a:ext cx="6882994" cy="803339"/>
          </a:xfrm>
          <a:prstGeom prst="rect">
            <a:avLst/>
          </a:prstGeom>
        </p:spPr>
        <p:txBody>
          <a:bodyPr vert="horz" lIns="91440" tIns="45720" rIns="91440" bIns="45720" numCol="2" rtlCol="0" anchor="t">
            <a:normAutofit/>
          </a:bodyPr>
          <a:lstStyle>
            <a:lvl1pPr marL="0" indent="0" algn="l" defTabSz="914400" rtl="0" eaLnBrk="1" latinLnBrk="0" hangingPunct="1">
              <a:lnSpc>
                <a:spcPct val="125000"/>
              </a:lnSpc>
              <a:spcBef>
                <a:spcPts val="0"/>
              </a:spcBef>
              <a:buFont typeface="Wingdings" panose="05000000000000000000" pitchFamily="2" charset="2"/>
              <a:buNone/>
              <a:defRPr sz="1600" kern="0" cap="none"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a:t>Front Desk</a:t>
            </a:r>
          </a:p>
          <a:p>
            <a:pPr marL="285750" indent="-285750">
              <a:buFont typeface="Wingdings" panose="05000000000000000000" pitchFamily="2" charset="2"/>
              <a:buChar char="§"/>
            </a:pPr>
            <a:r>
              <a:rPr lang="en-US"/>
              <a:t>Custodial Staff</a:t>
            </a:r>
          </a:p>
          <a:p>
            <a:pPr marL="285750" indent="-285750">
              <a:buFont typeface="Wingdings" panose="05000000000000000000" pitchFamily="2" charset="2"/>
              <a:buChar char="§"/>
            </a:pPr>
            <a:r>
              <a:rPr lang="en-US"/>
              <a:t>Transportation</a:t>
            </a:r>
          </a:p>
          <a:p>
            <a:pPr marL="285750" indent="-285750">
              <a:buFont typeface="Wingdings" panose="05000000000000000000" pitchFamily="2" charset="2"/>
              <a:buChar char="§"/>
            </a:pPr>
            <a:r>
              <a:rPr lang="en-US"/>
              <a:t>Landscaping</a:t>
            </a:r>
          </a:p>
        </p:txBody>
      </p:sp>
      <p:sp>
        <p:nvSpPr>
          <p:cNvPr id="9" name="Text Placeholder 3">
            <a:extLst>
              <a:ext uri="{FF2B5EF4-FFF2-40B4-BE49-F238E27FC236}">
                <a16:creationId xmlns:a16="http://schemas.microsoft.com/office/drawing/2014/main" id="{5676B90B-D344-D0F8-E1EA-6008DAA80F64}"/>
              </a:ext>
            </a:extLst>
          </p:cNvPr>
          <p:cNvSpPr txBox="1">
            <a:spLocks/>
          </p:cNvSpPr>
          <p:nvPr/>
        </p:nvSpPr>
        <p:spPr>
          <a:xfrm>
            <a:off x="385551" y="4111617"/>
            <a:ext cx="6882994" cy="4263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Wingdings" panose="05000000000000000000" pitchFamily="2" charset="2"/>
              <a:buNone/>
              <a:defRPr sz="18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Perfect for:</a:t>
            </a:r>
          </a:p>
        </p:txBody>
      </p:sp>
      <p:pic>
        <p:nvPicPr>
          <p:cNvPr id="12" name="Picture 11" descr="A black device with a red button&#10;&#10;Description automatically generated">
            <a:extLst>
              <a:ext uri="{FF2B5EF4-FFF2-40B4-BE49-F238E27FC236}">
                <a16:creationId xmlns:a16="http://schemas.microsoft.com/office/drawing/2014/main" id="{332CE465-7B57-838B-6D06-62C108FF20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6057" y="5675324"/>
            <a:ext cx="2716567" cy="1140609"/>
          </a:xfrm>
          <a:prstGeom prst="rect">
            <a:avLst/>
          </a:prstGeom>
        </p:spPr>
      </p:pic>
    </p:spTree>
    <p:extLst>
      <p:ext uri="{BB962C8B-B14F-4D97-AF65-F5344CB8AC3E}">
        <p14:creationId xmlns:p14="http://schemas.microsoft.com/office/powerpoint/2010/main" val="3082303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DFA1C231-6C93-7866-3C37-04F7AE7459D1}"/>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a:xfrm>
            <a:off x="-13298" y="0"/>
            <a:ext cx="4596916" cy="6165130"/>
          </a:xfrm>
        </p:spPr>
      </p:pic>
      <p:sp>
        <p:nvSpPr>
          <p:cNvPr id="2" name="Title 1">
            <a:extLst>
              <a:ext uri="{FF2B5EF4-FFF2-40B4-BE49-F238E27FC236}">
                <a16:creationId xmlns:a16="http://schemas.microsoft.com/office/drawing/2014/main" id="{284B3F00-19EB-71D3-20BA-FB3979F0798B}"/>
              </a:ext>
            </a:extLst>
          </p:cNvPr>
          <p:cNvSpPr>
            <a:spLocks noGrp="1"/>
          </p:cNvSpPr>
          <p:nvPr>
            <p:ph type="title"/>
          </p:nvPr>
        </p:nvSpPr>
        <p:spPr/>
        <p:txBody>
          <a:bodyPr>
            <a:normAutofit/>
          </a:bodyPr>
          <a:lstStyle/>
          <a:p>
            <a:r>
              <a:rPr lang="en-US" dirty="0">
                <a:solidFill>
                  <a:schemeClr val="bg1"/>
                </a:solidFill>
              </a:rPr>
              <a:t>Bus </a:t>
            </a:r>
            <a:r>
              <a:rPr lang="en-US" dirty="0" err="1">
                <a:solidFill>
                  <a:schemeClr val="bg1"/>
                </a:solidFill>
              </a:rPr>
              <a:t>ConnectED</a:t>
            </a:r>
            <a:r>
              <a:rPr lang="en-US" dirty="0">
                <a:solidFill>
                  <a:schemeClr val="bg1"/>
                </a:solidFill>
              </a:rPr>
              <a:t> Bus Connectivity</a:t>
            </a:r>
          </a:p>
        </p:txBody>
      </p:sp>
      <p:grpSp>
        <p:nvGrpSpPr>
          <p:cNvPr id="12" name="Group 11">
            <a:extLst>
              <a:ext uri="{FF2B5EF4-FFF2-40B4-BE49-F238E27FC236}">
                <a16:creationId xmlns:a16="http://schemas.microsoft.com/office/drawing/2014/main" id="{E1839E81-F8AE-6210-D7AA-EA38DF59E825}"/>
              </a:ext>
            </a:extLst>
          </p:cNvPr>
          <p:cNvGrpSpPr/>
          <p:nvPr/>
        </p:nvGrpSpPr>
        <p:grpSpPr>
          <a:xfrm>
            <a:off x="4589407" y="1779925"/>
            <a:ext cx="2128880" cy="1649075"/>
            <a:chOff x="345260" y="1396707"/>
            <a:chExt cx="2128880" cy="1649075"/>
          </a:xfrm>
        </p:grpSpPr>
        <p:sp>
          <p:nvSpPr>
            <p:cNvPr id="13" name="Text Placeholder 79">
              <a:extLst>
                <a:ext uri="{FF2B5EF4-FFF2-40B4-BE49-F238E27FC236}">
                  <a16:creationId xmlns:a16="http://schemas.microsoft.com/office/drawing/2014/main" id="{8C9EEFAF-18FB-7456-3931-0AABFE92BF5E}"/>
                </a:ext>
              </a:extLst>
            </p:cNvPr>
            <p:cNvSpPr txBox="1">
              <a:spLocks/>
            </p:cNvSpPr>
            <p:nvPr/>
          </p:nvSpPr>
          <p:spPr>
            <a:xfrm>
              <a:off x="345260" y="2320184"/>
              <a:ext cx="212888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dirty="0">
                  <a:solidFill>
                    <a:srgbClr val="002060"/>
                  </a:solidFill>
                  <a:latin typeface="+mj-lt"/>
                </a:rPr>
                <a:t>Real-time</a:t>
              </a:r>
            </a:p>
            <a:p>
              <a:pPr marL="0" indent="0" algn="ctr">
                <a:spcBef>
                  <a:spcPts val="200"/>
                </a:spcBef>
                <a:buNone/>
              </a:pPr>
              <a:r>
                <a:rPr lang="en-US" sz="1800" cap="all" dirty="0">
                  <a:solidFill>
                    <a:srgbClr val="002060"/>
                  </a:solidFill>
                  <a:latin typeface="+mj-lt"/>
                </a:rPr>
                <a:t>Camera Access</a:t>
              </a:r>
            </a:p>
          </p:txBody>
        </p:sp>
        <p:pic>
          <p:nvPicPr>
            <p:cNvPr id="14" name="Picture 13" descr="A blue arrow with a black background&#10;&#10;Description automatically generated">
              <a:extLst>
                <a:ext uri="{FF2B5EF4-FFF2-40B4-BE49-F238E27FC236}">
                  <a16:creationId xmlns:a16="http://schemas.microsoft.com/office/drawing/2014/main" id="{686852E3-83D6-F1B1-050E-6960340DD7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322" y="1396707"/>
              <a:ext cx="1278757" cy="811779"/>
            </a:xfrm>
            <a:prstGeom prst="rect">
              <a:avLst/>
            </a:prstGeom>
          </p:spPr>
        </p:pic>
      </p:grpSp>
      <p:grpSp>
        <p:nvGrpSpPr>
          <p:cNvPr id="15" name="Group 14">
            <a:extLst>
              <a:ext uri="{FF2B5EF4-FFF2-40B4-BE49-F238E27FC236}">
                <a16:creationId xmlns:a16="http://schemas.microsoft.com/office/drawing/2014/main" id="{D9CCAF71-11C2-87BA-562F-1102ED8E5AD1}"/>
              </a:ext>
            </a:extLst>
          </p:cNvPr>
          <p:cNvGrpSpPr/>
          <p:nvPr/>
        </p:nvGrpSpPr>
        <p:grpSpPr>
          <a:xfrm>
            <a:off x="7231797" y="1614314"/>
            <a:ext cx="2128880" cy="1788929"/>
            <a:chOff x="2876702" y="1231096"/>
            <a:chExt cx="2128880" cy="1788929"/>
          </a:xfrm>
        </p:grpSpPr>
        <p:sp>
          <p:nvSpPr>
            <p:cNvPr id="16" name="Text Placeholder 79">
              <a:extLst>
                <a:ext uri="{FF2B5EF4-FFF2-40B4-BE49-F238E27FC236}">
                  <a16:creationId xmlns:a16="http://schemas.microsoft.com/office/drawing/2014/main" id="{90568114-17A5-DECB-FC0C-AD748BD70360}"/>
                </a:ext>
              </a:extLst>
            </p:cNvPr>
            <p:cNvSpPr txBox="1">
              <a:spLocks/>
            </p:cNvSpPr>
            <p:nvPr/>
          </p:nvSpPr>
          <p:spPr>
            <a:xfrm>
              <a:off x="2876702" y="2294427"/>
              <a:ext cx="212888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dirty="0">
                  <a:solidFill>
                    <a:srgbClr val="002060"/>
                  </a:solidFill>
                  <a:latin typeface="+mj-lt"/>
                </a:rPr>
                <a:t>Wi-fi on</a:t>
              </a:r>
            </a:p>
            <a:p>
              <a:pPr marL="0" indent="0" algn="ctr">
                <a:spcBef>
                  <a:spcPts val="200"/>
                </a:spcBef>
                <a:buNone/>
              </a:pPr>
              <a:r>
                <a:rPr lang="en-US" sz="1800" cap="all" dirty="0">
                  <a:solidFill>
                    <a:srgbClr val="002060"/>
                  </a:solidFill>
                  <a:latin typeface="+mj-lt"/>
                </a:rPr>
                <a:t>The bus</a:t>
              </a:r>
            </a:p>
          </p:txBody>
        </p:sp>
        <p:pic>
          <p:nvPicPr>
            <p:cNvPr id="17" name="Picture 16">
              <a:extLst>
                <a:ext uri="{FF2B5EF4-FFF2-40B4-BE49-F238E27FC236}">
                  <a16:creationId xmlns:a16="http://schemas.microsoft.com/office/drawing/2014/main" id="{CF3B5651-3368-1B29-1AB0-B515DFD4C25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69642" y="1231096"/>
              <a:ext cx="1143000" cy="1143000"/>
            </a:xfrm>
            <a:prstGeom prst="rect">
              <a:avLst/>
            </a:prstGeom>
          </p:spPr>
        </p:pic>
      </p:grpSp>
      <p:grpSp>
        <p:nvGrpSpPr>
          <p:cNvPr id="18" name="Group 17">
            <a:extLst>
              <a:ext uri="{FF2B5EF4-FFF2-40B4-BE49-F238E27FC236}">
                <a16:creationId xmlns:a16="http://schemas.microsoft.com/office/drawing/2014/main" id="{705173F6-E9AB-B381-897A-09255A016E4B}"/>
              </a:ext>
            </a:extLst>
          </p:cNvPr>
          <p:cNvGrpSpPr/>
          <p:nvPr/>
        </p:nvGrpSpPr>
        <p:grpSpPr>
          <a:xfrm>
            <a:off x="9874188" y="1614314"/>
            <a:ext cx="2128880" cy="1788929"/>
            <a:chOff x="5408144" y="1231096"/>
            <a:chExt cx="2128880" cy="1788929"/>
          </a:xfrm>
        </p:grpSpPr>
        <p:sp>
          <p:nvSpPr>
            <p:cNvPr id="19" name="Text Placeholder 79">
              <a:extLst>
                <a:ext uri="{FF2B5EF4-FFF2-40B4-BE49-F238E27FC236}">
                  <a16:creationId xmlns:a16="http://schemas.microsoft.com/office/drawing/2014/main" id="{01CC1AE5-2D29-6880-899A-A58584E232DC}"/>
                </a:ext>
              </a:extLst>
            </p:cNvPr>
            <p:cNvSpPr txBox="1">
              <a:spLocks/>
            </p:cNvSpPr>
            <p:nvPr/>
          </p:nvSpPr>
          <p:spPr>
            <a:xfrm>
              <a:off x="5408144" y="2294427"/>
              <a:ext cx="212888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dirty="0">
                  <a:solidFill>
                    <a:srgbClr val="002060"/>
                  </a:solidFill>
                  <a:latin typeface="+mj-lt"/>
                </a:rPr>
                <a:t>Wi-fi around</a:t>
              </a:r>
              <a:br>
                <a:rPr lang="en-US" sz="1800" cap="all" dirty="0">
                  <a:solidFill>
                    <a:srgbClr val="002060"/>
                  </a:solidFill>
                  <a:latin typeface="+mj-lt"/>
                </a:rPr>
              </a:br>
              <a:r>
                <a:rPr lang="en-US" sz="1800" cap="all" dirty="0">
                  <a:solidFill>
                    <a:srgbClr val="002060"/>
                  </a:solidFill>
                  <a:latin typeface="+mj-lt"/>
                </a:rPr>
                <a:t>the bus</a:t>
              </a:r>
            </a:p>
          </p:txBody>
        </p:sp>
        <p:pic>
          <p:nvPicPr>
            <p:cNvPr id="20" name="Picture 19">
              <a:extLst>
                <a:ext uri="{FF2B5EF4-FFF2-40B4-BE49-F238E27FC236}">
                  <a16:creationId xmlns:a16="http://schemas.microsoft.com/office/drawing/2014/main" id="{507EFD1B-0544-45E4-EB21-89798654612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01084" y="1231096"/>
              <a:ext cx="1143000" cy="1143000"/>
            </a:xfrm>
            <a:prstGeom prst="rect">
              <a:avLst/>
            </a:prstGeom>
          </p:spPr>
        </p:pic>
      </p:grpSp>
      <p:grpSp>
        <p:nvGrpSpPr>
          <p:cNvPr id="21" name="Group 20">
            <a:extLst>
              <a:ext uri="{FF2B5EF4-FFF2-40B4-BE49-F238E27FC236}">
                <a16:creationId xmlns:a16="http://schemas.microsoft.com/office/drawing/2014/main" id="{6611B049-8E13-4E27-C845-7B7F98199730}"/>
              </a:ext>
            </a:extLst>
          </p:cNvPr>
          <p:cNvGrpSpPr/>
          <p:nvPr/>
        </p:nvGrpSpPr>
        <p:grpSpPr>
          <a:xfrm>
            <a:off x="4583618" y="3469424"/>
            <a:ext cx="2128880" cy="1773872"/>
            <a:chOff x="329445" y="3798382"/>
            <a:chExt cx="2128880" cy="1773872"/>
          </a:xfrm>
        </p:grpSpPr>
        <p:sp>
          <p:nvSpPr>
            <p:cNvPr id="22" name="Text Placeholder 79">
              <a:extLst>
                <a:ext uri="{FF2B5EF4-FFF2-40B4-BE49-F238E27FC236}">
                  <a16:creationId xmlns:a16="http://schemas.microsoft.com/office/drawing/2014/main" id="{61E29FE1-823E-BB69-FC82-A8B4AF821E36}"/>
                </a:ext>
              </a:extLst>
            </p:cNvPr>
            <p:cNvSpPr txBox="1">
              <a:spLocks/>
            </p:cNvSpPr>
            <p:nvPr/>
          </p:nvSpPr>
          <p:spPr>
            <a:xfrm>
              <a:off x="329445" y="4846656"/>
              <a:ext cx="212888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dirty="0" err="1">
                  <a:solidFill>
                    <a:srgbClr val="002060"/>
                  </a:solidFill>
                  <a:latin typeface="+mj-lt"/>
                </a:rPr>
                <a:t>Gps</a:t>
              </a:r>
              <a:endParaRPr lang="en-US" sz="1800" cap="all" dirty="0">
                <a:solidFill>
                  <a:srgbClr val="002060"/>
                </a:solidFill>
                <a:latin typeface="+mj-lt"/>
              </a:endParaRPr>
            </a:p>
            <a:p>
              <a:pPr marL="0" indent="0" algn="ctr">
                <a:spcBef>
                  <a:spcPts val="200"/>
                </a:spcBef>
                <a:buNone/>
              </a:pPr>
              <a:r>
                <a:rPr lang="en-US" sz="1800" cap="all" dirty="0">
                  <a:solidFill>
                    <a:srgbClr val="002060"/>
                  </a:solidFill>
                  <a:latin typeface="+mj-lt"/>
                </a:rPr>
                <a:t>tracking</a:t>
              </a:r>
            </a:p>
          </p:txBody>
        </p:sp>
        <p:pic>
          <p:nvPicPr>
            <p:cNvPr id="23" name="Picture 22">
              <a:extLst>
                <a:ext uri="{FF2B5EF4-FFF2-40B4-BE49-F238E27FC236}">
                  <a16:creationId xmlns:a16="http://schemas.microsoft.com/office/drawing/2014/main" id="{591CB584-8134-D1A6-AB5B-5CFB4C18A5D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22385" y="3798382"/>
              <a:ext cx="1143000" cy="1143000"/>
            </a:xfrm>
            <a:prstGeom prst="rect">
              <a:avLst/>
            </a:prstGeom>
          </p:spPr>
        </p:pic>
      </p:grpSp>
      <p:grpSp>
        <p:nvGrpSpPr>
          <p:cNvPr id="24" name="Group 23">
            <a:extLst>
              <a:ext uri="{FF2B5EF4-FFF2-40B4-BE49-F238E27FC236}">
                <a16:creationId xmlns:a16="http://schemas.microsoft.com/office/drawing/2014/main" id="{5871B410-21FE-DE43-B617-C4E3D2EC758D}"/>
              </a:ext>
            </a:extLst>
          </p:cNvPr>
          <p:cNvGrpSpPr/>
          <p:nvPr/>
        </p:nvGrpSpPr>
        <p:grpSpPr>
          <a:xfrm>
            <a:off x="7232146" y="3469424"/>
            <a:ext cx="2128880" cy="1773872"/>
            <a:chOff x="2860887" y="3798382"/>
            <a:chExt cx="2128880" cy="1773872"/>
          </a:xfrm>
        </p:grpSpPr>
        <p:sp>
          <p:nvSpPr>
            <p:cNvPr id="25" name="Text Placeholder 79">
              <a:extLst>
                <a:ext uri="{FF2B5EF4-FFF2-40B4-BE49-F238E27FC236}">
                  <a16:creationId xmlns:a16="http://schemas.microsoft.com/office/drawing/2014/main" id="{510EA546-B23F-8BB1-BC03-3D1A06C6881C}"/>
                </a:ext>
              </a:extLst>
            </p:cNvPr>
            <p:cNvSpPr txBox="1">
              <a:spLocks/>
            </p:cNvSpPr>
            <p:nvPr/>
          </p:nvSpPr>
          <p:spPr>
            <a:xfrm>
              <a:off x="2860887" y="4846656"/>
              <a:ext cx="212888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dirty="0">
                  <a:solidFill>
                    <a:srgbClr val="002060"/>
                  </a:solidFill>
                  <a:latin typeface="+mj-lt"/>
                </a:rPr>
                <a:t>Student</a:t>
              </a:r>
            </a:p>
            <a:p>
              <a:pPr marL="0" indent="0" algn="ctr">
                <a:spcBef>
                  <a:spcPts val="200"/>
                </a:spcBef>
                <a:buNone/>
              </a:pPr>
              <a:r>
                <a:rPr lang="en-US" sz="1800" cap="all" dirty="0">
                  <a:solidFill>
                    <a:srgbClr val="002060"/>
                  </a:solidFill>
                  <a:latin typeface="+mj-lt"/>
                </a:rPr>
                <a:t>Sign on</a:t>
              </a:r>
            </a:p>
          </p:txBody>
        </p:sp>
        <p:pic>
          <p:nvPicPr>
            <p:cNvPr id="26" name="Picture 25">
              <a:extLst>
                <a:ext uri="{FF2B5EF4-FFF2-40B4-BE49-F238E27FC236}">
                  <a16:creationId xmlns:a16="http://schemas.microsoft.com/office/drawing/2014/main" id="{9A344803-756D-F874-FFC9-3577F519790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353827" y="3798382"/>
              <a:ext cx="1143000" cy="1143000"/>
            </a:xfrm>
            <a:prstGeom prst="rect">
              <a:avLst/>
            </a:prstGeom>
          </p:spPr>
        </p:pic>
      </p:grpSp>
      <p:grpSp>
        <p:nvGrpSpPr>
          <p:cNvPr id="27" name="Group 26">
            <a:extLst>
              <a:ext uri="{FF2B5EF4-FFF2-40B4-BE49-F238E27FC236}">
                <a16:creationId xmlns:a16="http://schemas.microsoft.com/office/drawing/2014/main" id="{026E8F1A-E8C7-E54F-DBBD-9C5648829FE6}"/>
              </a:ext>
            </a:extLst>
          </p:cNvPr>
          <p:cNvGrpSpPr/>
          <p:nvPr/>
        </p:nvGrpSpPr>
        <p:grpSpPr>
          <a:xfrm>
            <a:off x="9880675" y="3314701"/>
            <a:ext cx="2128880" cy="1928595"/>
            <a:chOff x="5392329" y="3643659"/>
            <a:chExt cx="2128880" cy="1928595"/>
          </a:xfrm>
        </p:grpSpPr>
        <p:sp>
          <p:nvSpPr>
            <p:cNvPr id="28" name="Text Placeholder 79">
              <a:extLst>
                <a:ext uri="{FF2B5EF4-FFF2-40B4-BE49-F238E27FC236}">
                  <a16:creationId xmlns:a16="http://schemas.microsoft.com/office/drawing/2014/main" id="{B8F1872C-DE0E-AFDC-8592-7608EE741EAC}"/>
                </a:ext>
              </a:extLst>
            </p:cNvPr>
            <p:cNvSpPr txBox="1">
              <a:spLocks/>
            </p:cNvSpPr>
            <p:nvPr/>
          </p:nvSpPr>
          <p:spPr>
            <a:xfrm>
              <a:off x="5392329" y="4846656"/>
              <a:ext cx="212888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dirty="0">
                  <a:solidFill>
                    <a:srgbClr val="002060"/>
                  </a:solidFill>
                  <a:latin typeface="+mj-lt"/>
                </a:rPr>
                <a:t>Cloud</a:t>
              </a:r>
            </a:p>
            <a:p>
              <a:pPr marL="0" indent="0" algn="ctr">
                <a:spcBef>
                  <a:spcPts val="200"/>
                </a:spcBef>
                <a:buNone/>
              </a:pPr>
              <a:r>
                <a:rPr lang="en-US" sz="1800" cap="all" dirty="0">
                  <a:solidFill>
                    <a:srgbClr val="002060"/>
                  </a:solidFill>
                  <a:latin typeface="+mj-lt"/>
                </a:rPr>
                <a:t>management</a:t>
              </a:r>
            </a:p>
          </p:txBody>
        </p:sp>
        <p:pic>
          <p:nvPicPr>
            <p:cNvPr id="29" name="Picture 28">
              <a:extLst>
                <a:ext uri="{FF2B5EF4-FFF2-40B4-BE49-F238E27FC236}">
                  <a16:creationId xmlns:a16="http://schemas.microsoft.com/office/drawing/2014/main" id="{D77126BE-5E8C-1179-75C5-34FABB12996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730546" y="3643659"/>
              <a:ext cx="1452447" cy="1452447"/>
            </a:xfrm>
            <a:prstGeom prst="rect">
              <a:avLst/>
            </a:prstGeom>
          </p:spPr>
        </p:pic>
      </p:grpSp>
    </p:spTree>
    <p:extLst>
      <p:ext uri="{BB962C8B-B14F-4D97-AF65-F5344CB8AC3E}">
        <p14:creationId xmlns:p14="http://schemas.microsoft.com/office/powerpoint/2010/main" val="2508925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34ED60-9FAC-9D7D-5859-61391824DD6B}"/>
              </a:ext>
            </a:extLst>
          </p:cNvPr>
          <p:cNvPicPr>
            <a:picLocks noChangeAspect="1"/>
          </p:cNvPicPr>
          <p:nvPr/>
        </p:nvPicPr>
        <p:blipFill>
          <a:blip r:embed="rId3" cstate="screen">
            <a:extLst>
              <a:ext uri="{28A0092B-C50C-407E-A947-70E740481C1C}">
                <a14:useLocalDpi xmlns:a14="http://schemas.microsoft.com/office/drawing/2010/main"/>
              </a:ext>
            </a:extLst>
          </a:blip>
          <a:srcRect l="25561" r="25561"/>
          <a:stretch/>
        </p:blipFill>
        <p:spPr>
          <a:xfrm>
            <a:off x="7595084" y="0"/>
            <a:ext cx="4596916" cy="6174557"/>
          </a:xfrm>
          <a:prstGeom prst="rect">
            <a:avLst/>
          </a:prstGeom>
        </p:spPr>
      </p:pic>
      <p:sp>
        <p:nvSpPr>
          <p:cNvPr id="3" name="Title 2">
            <a:extLst>
              <a:ext uri="{FF2B5EF4-FFF2-40B4-BE49-F238E27FC236}">
                <a16:creationId xmlns:a16="http://schemas.microsoft.com/office/drawing/2014/main" id="{E5BE56F0-0B68-2BF2-C9FA-68C460A2C0E4}"/>
              </a:ext>
            </a:extLst>
          </p:cNvPr>
          <p:cNvSpPr>
            <a:spLocks noGrp="1"/>
          </p:cNvSpPr>
          <p:nvPr>
            <p:ph type="title"/>
          </p:nvPr>
        </p:nvSpPr>
        <p:spPr/>
        <p:txBody>
          <a:bodyPr/>
          <a:lstStyle/>
          <a:p>
            <a:r>
              <a:rPr lang="en-US" dirty="0"/>
              <a:t>Crosswalk Student Ridership</a:t>
            </a:r>
          </a:p>
        </p:txBody>
      </p:sp>
      <p:grpSp>
        <p:nvGrpSpPr>
          <p:cNvPr id="34" name="Group 33">
            <a:extLst>
              <a:ext uri="{FF2B5EF4-FFF2-40B4-BE49-F238E27FC236}">
                <a16:creationId xmlns:a16="http://schemas.microsoft.com/office/drawing/2014/main" id="{6FC16533-D8C6-0200-C250-17B6B90BBBB3}"/>
              </a:ext>
            </a:extLst>
          </p:cNvPr>
          <p:cNvGrpSpPr/>
          <p:nvPr/>
        </p:nvGrpSpPr>
        <p:grpSpPr>
          <a:xfrm>
            <a:off x="0" y="1550483"/>
            <a:ext cx="2286000" cy="1878517"/>
            <a:chOff x="4531260" y="1419828"/>
            <a:chExt cx="2286000" cy="1878517"/>
          </a:xfrm>
        </p:grpSpPr>
        <p:sp>
          <p:nvSpPr>
            <p:cNvPr id="50" name="Text Placeholder 79">
              <a:extLst>
                <a:ext uri="{FF2B5EF4-FFF2-40B4-BE49-F238E27FC236}">
                  <a16:creationId xmlns:a16="http://schemas.microsoft.com/office/drawing/2014/main" id="{CFF78402-9518-B296-5483-EB7B5FD4A7F7}"/>
                </a:ext>
              </a:extLst>
            </p:cNvPr>
            <p:cNvSpPr txBox="1">
              <a:spLocks/>
            </p:cNvSpPr>
            <p:nvPr/>
          </p:nvSpPr>
          <p:spPr>
            <a:xfrm>
              <a:off x="4531260" y="2572747"/>
              <a:ext cx="228600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spc="-50" dirty="0">
                  <a:solidFill>
                    <a:srgbClr val="002060"/>
                  </a:solidFill>
                  <a:latin typeface="+mj-lt"/>
                </a:rPr>
                <a:t>Student tracking &amp; parent app</a:t>
              </a:r>
            </a:p>
          </p:txBody>
        </p:sp>
        <p:pic>
          <p:nvPicPr>
            <p:cNvPr id="51" name="Picture 50">
              <a:extLst>
                <a:ext uri="{FF2B5EF4-FFF2-40B4-BE49-F238E27FC236}">
                  <a16:creationId xmlns:a16="http://schemas.microsoft.com/office/drawing/2014/main" id="{C37B2637-0B33-B2E3-4E5D-13E72D8CF83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42290" y="1419828"/>
              <a:ext cx="1206421" cy="1131624"/>
            </a:xfrm>
            <a:prstGeom prst="rect">
              <a:avLst/>
            </a:prstGeom>
          </p:spPr>
        </p:pic>
      </p:grpSp>
      <p:grpSp>
        <p:nvGrpSpPr>
          <p:cNvPr id="35" name="Group 34">
            <a:extLst>
              <a:ext uri="{FF2B5EF4-FFF2-40B4-BE49-F238E27FC236}">
                <a16:creationId xmlns:a16="http://schemas.microsoft.com/office/drawing/2014/main" id="{5FE9C286-90AD-0908-A167-C6601D1BBA90}"/>
              </a:ext>
            </a:extLst>
          </p:cNvPr>
          <p:cNvGrpSpPr/>
          <p:nvPr/>
        </p:nvGrpSpPr>
        <p:grpSpPr>
          <a:xfrm>
            <a:off x="2618301" y="1550483"/>
            <a:ext cx="2286000" cy="1878517"/>
            <a:chOff x="7290651" y="1419828"/>
            <a:chExt cx="2286000" cy="1878517"/>
          </a:xfrm>
        </p:grpSpPr>
        <p:sp>
          <p:nvSpPr>
            <p:cNvPr id="48" name="Text Placeholder 79">
              <a:extLst>
                <a:ext uri="{FF2B5EF4-FFF2-40B4-BE49-F238E27FC236}">
                  <a16:creationId xmlns:a16="http://schemas.microsoft.com/office/drawing/2014/main" id="{0418FB20-E791-7F95-09FD-55BFB8FD7EAC}"/>
                </a:ext>
              </a:extLst>
            </p:cNvPr>
            <p:cNvSpPr txBox="1">
              <a:spLocks/>
            </p:cNvSpPr>
            <p:nvPr/>
          </p:nvSpPr>
          <p:spPr>
            <a:xfrm>
              <a:off x="7290651" y="2572747"/>
              <a:ext cx="228600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spc="-50" dirty="0" err="1">
                  <a:solidFill>
                    <a:srgbClr val="002060"/>
                  </a:solidFill>
                  <a:latin typeface="+mj-lt"/>
                </a:rPr>
                <a:t>Gps</a:t>
              </a:r>
              <a:r>
                <a:rPr lang="en-US" sz="1800" cap="all" spc="-50" dirty="0">
                  <a:solidFill>
                    <a:srgbClr val="002060"/>
                  </a:solidFill>
                  <a:latin typeface="+mj-lt"/>
                </a:rPr>
                <a:t> &amp;</a:t>
              </a:r>
            </a:p>
            <a:p>
              <a:pPr marL="0" indent="0" algn="ctr">
                <a:spcBef>
                  <a:spcPts val="200"/>
                </a:spcBef>
                <a:buNone/>
              </a:pPr>
              <a:r>
                <a:rPr lang="en-US" sz="1800" cap="all" spc="-50" dirty="0">
                  <a:solidFill>
                    <a:srgbClr val="002060"/>
                  </a:solidFill>
                  <a:latin typeface="+mj-lt"/>
                </a:rPr>
                <a:t>routing</a:t>
              </a:r>
            </a:p>
          </p:txBody>
        </p:sp>
        <p:pic>
          <p:nvPicPr>
            <p:cNvPr id="49" name="Picture 48">
              <a:extLst>
                <a:ext uri="{FF2B5EF4-FFF2-40B4-BE49-F238E27FC236}">
                  <a16:creationId xmlns:a16="http://schemas.microsoft.com/office/drawing/2014/main" id="{334644ED-8DCD-9729-B669-8A91BE34F3C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83591" y="1419828"/>
              <a:ext cx="1143000" cy="1143000"/>
            </a:xfrm>
            <a:prstGeom prst="rect">
              <a:avLst/>
            </a:prstGeom>
          </p:spPr>
        </p:pic>
      </p:grpSp>
      <p:grpSp>
        <p:nvGrpSpPr>
          <p:cNvPr id="36" name="Group 35">
            <a:extLst>
              <a:ext uri="{FF2B5EF4-FFF2-40B4-BE49-F238E27FC236}">
                <a16:creationId xmlns:a16="http://schemas.microsoft.com/office/drawing/2014/main" id="{7DB00AB4-80F0-5A9C-5FE1-FD6642262B16}"/>
              </a:ext>
            </a:extLst>
          </p:cNvPr>
          <p:cNvGrpSpPr/>
          <p:nvPr/>
        </p:nvGrpSpPr>
        <p:grpSpPr>
          <a:xfrm>
            <a:off x="5236603" y="1550483"/>
            <a:ext cx="2286000" cy="1878517"/>
            <a:chOff x="9822093" y="1419828"/>
            <a:chExt cx="2286000" cy="1878517"/>
          </a:xfrm>
        </p:grpSpPr>
        <p:sp>
          <p:nvSpPr>
            <p:cNvPr id="46" name="Text Placeholder 79">
              <a:extLst>
                <a:ext uri="{FF2B5EF4-FFF2-40B4-BE49-F238E27FC236}">
                  <a16:creationId xmlns:a16="http://schemas.microsoft.com/office/drawing/2014/main" id="{962F8CE8-A27D-28A4-AA23-1A642CB6552B}"/>
                </a:ext>
              </a:extLst>
            </p:cNvPr>
            <p:cNvSpPr txBox="1">
              <a:spLocks/>
            </p:cNvSpPr>
            <p:nvPr/>
          </p:nvSpPr>
          <p:spPr>
            <a:xfrm>
              <a:off x="9822093" y="2572747"/>
              <a:ext cx="228600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spc="-50" dirty="0">
                  <a:solidFill>
                    <a:srgbClr val="002060"/>
                  </a:solidFill>
                  <a:latin typeface="+mj-lt"/>
                </a:rPr>
                <a:t>Turn-by-turn</a:t>
              </a:r>
            </a:p>
            <a:p>
              <a:pPr marL="0" indent="0" algn="ctr">
                <a:spcBef>
                  <a:spcPts val="200"/>
                </a:spcBef>
                <a:buNone/>
              </a:pPr>
              <a:r>
                <a:rPr lang="en-US" sz="1800" cap="all" spc="-50" dirty="0">
                  <a:solidFill>
                    <a:srgbClr val="002060"/>
                  </a:solidFill>
                  <a:latin typeface="+mj-lt"/>
                </a:rPr>
                <a:t>directions</a:t>
              </a:r>
            </a:p>
          </p:txBody>
        </p:sp>
        <p:pic>
          <p:nvPicPr>
            <p:cNvPr id="47" name="Picture 46">
              <a:extLst>
                <a:ext uri="{FF2B5EF4-FFF2-40B4-BE49-F238E27FC236}">
                  <a16:creationId xmlns:a16="http://schemas.microsoft.com/office/drawing/2014/main" id="{E56EE637-24A5-E866-FBEE-D6896692D2B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5033" y="1419828"/>
              <a:ext cx="1143000" cy="1143000"/>
            </a:xfrm>
            <a:prstGeom prst="rect">
              <a:avLst/>
            </a:prstGeom>
          </p:spPr>
        </p:pic>
      </p:grpSp>
      <p:grpSp>
        <p:nvGrpSpPr>
          <p:cNvPr id="37" name="Group 36">
            <a:extLst>
              <a:ext uri="{FF2B5EF4-FFF2-40B4-BE49-F238E27FC236}">
                <a16:creationId xmlns:a16="http://schemas.microsoft.com/office/drawing/2014/main" id="{4CF2922E-9F07-95F6-FC7C-870BD5048BBB}"/>
              </a:ext>
            </a:extLst>
          </p:cNvPr>
          <p:cNvGrpSpPr/>
          <p:nvPr/>
        </p:nvGrpSpPr>
        <p:grpSpPr>
          <a:xfrm>
            <a:off x="1790" y="3690311"/>
            <a:ext cx="2286000" cy="1881478"/>
            <a:chOff x="4743394" y="3909886"/>
            <a:chExt cx="2286000" cy="1881478"/>
          </a:xfrm>
        </p:grpSpPr>
        <p:sp>
          <p:nvSpPr>
            <p:cNvPr id="44" name="Text Placeholder 79">
              <a:extLst>
                <a:ext uri="{FF2B5EF4-FFF2-40B4-BE49-F238E27FC236}">
                  <a16:creationId xmlns:a16="http://schemas.microsoft.com/office/drawing/2014/main" id="{9E81C1FC-8BE4-828C-DF88-FEB3EDA92829}"/>
                </a:ext>
              </a:extLst>
            </p:cNvPr>
            <p:cNvSpPr txBox="1">
              <a:spLocks/>
            </p:cNvSpPr>
            <p:nvPr/>
          </p:nvSpPr>
          <p:spPr>
            <a:xfrm>
              <a:off x="4743394" y="5065766"/>
              <a:ext cx="228600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spc="-50" dirty="0">
                  <a:solidFill>
                    <a:srgbClr val="002060"/>
                  </a:solidFill>
                  <a:latin typeface="+mj-lt"/>
                </a:rPr>
                <a:t>Field trip</a:t>
              </a:r>
            </a:p>
            <a:p>
              <a:pPr marL="0" indent="0" algn="ctr">
                <a:spcBef>
                  <a:spcPts val="200"/>
                </a:spcBef>
                <a:buNone/>
              </a:pPr>
              <a:r>
                <a:rPr lang="en-US" sz="1800" cap="all" spc="-50" dirty="0">
                  <a:solidFill>
                    <a:srgbClr val="002060"/>
                  </a:solidFill>
                  <a:latin typeface="+mj-lt"/>
                </a:rPr>
                <a:t>management</a:t>
              </a:r>
            </a:p>
          </p:txBody>
        </p:sp>
        <p:pic>
          <p:nvPicPr>
            <p:cNvPr id="45" name="Picture 44">
              <a:extLst>
                <a:ext uri="{FF2B5EF4-FFF2-40B4-BE49-F238E27FC236}">
                  <a16:creationId xmlns:a16="http://schemas.microsoft.com/office/drawing/2014/main" id="{75DB819F-FB52-401D-E77A-ACC30BCE7EF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33778" y="3909886"/>
              <a:ext cx="1505232" cy="1086778"/>
            </a:xfrm>
            <a:prstGeom prst="rect">
              <a:avLst/>
            </a:prstGeom>
          </p:spPr>
        </p:pic>
      </p:grpSp>
      <p:grpSp>
        <p:nvGrpSpPr>
          <p:cNvPr id="38" name="Group 37">
            <a:extLst>
              <a:ext uri="{FF2B5EF4-FFF2-40B4-BE49-F238E27FC236}">
                <a16:creationId xmlns:a16="http://schemas.microsoft.com/office/drawing/2014/main" id="{5E2229A2-92A2-33EE-E5EE-C332C253EE5E}"/>
              </a:ext>
            </a:extLst>
          </p:cNvPr>
          <p:cNvGrpSpPr/>
          <p:nvPr/>
        </p:nvGrpSpPr>
        <p:grpSpPr>
          <a:xfrm>
            <a:off x="2612894" y="3690311"/>
            <a:ext cx="2286000" cy="1881478"/>
            <a:chOff x="7217445" y="3909886"/>
            <a:chExt cx="2286000" cy="1881478"/>
          </a:xfrm>
        </p:grpSpPr>
        <p:sp>
          <p:nvSpPr>
            <p:cNvPr id="42" name="Text Placeholder 79">
              <a:extLst>
                <a:ext uri="{FF2B5EF4-FFF2-40B4-BE49-F238E27FC236}">
                  <a16:creationId xmlns:a16="http://schemas.microsoft.com/office/drawing/2014/main" id="{0128A441-74E8-1B61-974E-F541560F2BE4}"/>
                </a:ext>
              </a:extLst>
            </p:cNvPr>
            <p:cNvSpPr txBox="1">
              <a:spLocks/>
            </p:cNvSpPr>
            <p:nvPr/>
          </p:nvSpPr>
          <p:spPr>
            <a:xfrm>
              <a:off x="7217445" y="5065766"/>
              <a:ext cx="228600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spc="-50" dirty="0">
                  <a:solidFill>
                    <a:srgbClr val="002060"/>
                  </a:solidFill>
                  <a:latin typeface="+mj-lt"/>
                </a:rPr>
                <a:t>Pre &amp; post</a:t>
              </a:r>
            </a:p>
            <a:p>
              <a:pPr marL="0" indent="0" algn="ctr">
                <a:spcBef>
                  <a:spcPts val="200"/>
                </a:spcBef>
                <a:buNone/>
              </a:pPr>
              <a:r>
                <a:rPr lang="en-US" sz="1800" cap="all" spc="-50" dirty="0">
                  <a:solidFill>
                    <a:srgbClr val="002060"/>
                  </a:solidFill>
                  <a:latin typeface="+mj-lt"/>
                </a:rPr>
                <a:t>Trip inspections</a:t>
              </a:r>
            </a:p>
          </p:txBody>
        </p:sp>
        <p:pic>
          <p:nvPicPr>
            <p:cNvPr id="43" name="Picture 42">
              <a:extLst>
                <a:ext uri="{FF2B5EF4-FFF2-40B4-BE49-F238E27FC236}">
                  <a16:creationId xmlns:a16="http://schemas.microsoft.com/office/drawing/2014/main" id="{68508DCF-0AB4-E415-273D-EF9FED1192A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907818" y="3909886"/>
              <a:ext cx="905255" cy="1143000"/>
            </a:xfrm>
            <a:prstGeom prst="rect">
              <a:avLst/>
            </a:prstGeom>
          </p:spPr>
        </p:pic>
      </p:grpSp>
      <p:grpSp>
        <p:nvGrpSpPr>
          <p:cNvPr id="39" name="Group 38">
            <a:extLst>
              <a:ext uri="{FF2B5EF4-FFF2-40B4-BE49-F238E27FC236}">
                <a16:creationId xmlns:a16="http://schemas.microsoft.com/office/drawing/2014/main" id="{3AEE7C3B-8BCD-2196-360E-1145D357A314}"/>
              </a:ext>
            </a:extLst>
          </p:cNvPr>
          <p:cNvGrpSpPr/>
          <p:nvPr/>
        </p:nvGrpSpPr>
        <p:grpSpPr>
          <a:xfrm>
            <a:off x="5223999" y="3690311"/>
            <a:ext cx="2286000" cy="1881478"/>
            <a:chOff x="9385741" y="3909886"/>
            <a:chExt cx="2286000" cy="1881478"/>
          </a:xfrm>
        </p:grpSpPr>
        <p:sp>
          <p:nvSpPr>
            <p:cNvPr id="40" name="Text Placeholder 79">
              <a:extLst>
                <a:ext uri="{FF2B5EF4-FFF2-40B4-BE49-F238E27FC236}">
                  <a16:creationId xmlns:a16="http://schemas.microsoft.com/office/drawing/2014/main" id="{D039FB1D-57CB-6E3C-9F04-0E1DFDA22EA4}"/>
                </a:ext>
              </a:extLst>
            </p:cNvPr>
            <p:cNvSpPr txBox="1">
              <a:spLocks/>
            </p:cNvSpPr>
            <p:nvPr/>
          </p:nvSpPr>
          <p:spPr>
            <a:xfrm>
              <a:off x="9385741" y="5065766"/>
              <a:ext cx="2286000" cy="72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None/>
              </a:pPr>
              <a:r>
                <a:rPr lang="en-US" sz="1800" cap="all" spc="-50" dirty="0">
                  <a:solidFill>
                    <a:srgbClr val="002060"/>
                  </a:solidFill>
                  <a:latin typeface="+mj-lt"/>
                </a:rPr>
                <a:t>School information system integration</a:t>
              </a:r>
            </a:p>
          </p:txBody>
        </p:sp>
        <p:pic>
          <p:nvPicPr>
            <p:cNvPr id="41" name="Picture 40">
              <a:extLst>
                <a:ext uri="{FF2B5EF4-FFF2-40B4-BE49-F238E27FC236}">
                  <a16:creationId xmlns:a16="http://schemas.microsoft.com/office/drawing/2014/main" id="{3A069FA5-3101-AAB9-5C28-99008456807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912600" y="3909886"/>
              <a:ext cx="1232283" cy="1155880"/>
            </a:xfrm>
            <a:prstGeom prst="rect">
              <a:avLst/>
            </a:prstGeom>
          </p:spPr>
        </p:pic>
      </p:grpSp>
    </p:spTree>
    <p:extLst>
      <p:ext uri="{BB962C8B-B14F-4D97-AF65-F5344CB8AC3E}">
        <p14:creationId xmlns:p14="http://schemas.microsoft.com/office/powerpoint/2010/main" val="317816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425E-D12E-4584-ACA9-3A9580B3B4A0}"/>
              </a:ext>
            </a:extLst>
          </p:cNvPr>
          <p:cNvSpPr>
            <a:spLocks noGrp="1"/>
          </p:cNvSpPr>
          <p:nvPr>
            <p:ph type="title"/>
          </p:nvPr>
        </p:nvSpPr>
        <p:spPr>
          <a:xfrm>
            <a:off x="839789" y="378456"/>
            <a:ext cx="11111108" cy="764867"/>
          </a:xfrm>
        </p:spPr>
        <p:txBody>
          <a:bodyPr>
            <a:normAutofit fontScale="90000"/>
          </a:bodyPr>
          <a:lstStyle/>
          <a:p>
            <a:r>
              <a:rPr lang="en-US">
                <a:latin typeface="TeleNeo Office ExtraBold" panose="020B0A04040202090203" pitchFamily="34" charset="0"/>
              </a:rPr>
              <a:t>We have a clear and demonstrable lead in 5G.</a:t>
            </a:r>
          </a:p>
        </p:txBody>
      </p:sp>
      <p:graphicFrame>
        <p:nvGraphicFramePr>
          <p:cNvPr id="4" name="Table 3">
            <a:extLst>
              <a:ext uri="{FF2B5EF4-FFF2-40B4-BE49-F238E27FC236}">
                <a16:creationId xmlns:a16="http://schemas.microsoft.com/office/drawing/2014/main" id="{3B2D2D8A-D165-2C0F-2217-72A411932F0E}"/>
              </a:ext>
            </a:extLst>
          </p:cNvPr>
          <p:cNvGraphicFramePr>
            <a:graphicFrameLocks noGrp="1"/>
          </p:cNvGraphicFramePr>
          <p:nvPr>
            <p:extLst>
              <p:ext uri="{D42A27DB-BD31-4B8C-83A1-F6EECF244321}">
                <p14:modId xmlns:p14="http://schemas.microsoft.com/office/powerpoint/2010/main" val="1928182027"/>
              </p:ext>
            </p:extLst>
          </p:nvPr>
        </p:nvGraphicFramePr>
        <p:xfrm>
          <a:off x="540870" y="1390759"/>
          <a:ext cx="11247120" cy="4389120"/>
        </p:xfrm>
        <a:graphic>
          <a:graphicData uri="http://schemas.openxmlformats.org/drawingml/2006/table">
            <a:tbl>
              <a:tblPr firstRow="1" bandRow="1">
                <a:tableStyleId>{5C22544A-7EE6-4342-B048-85BDC9FD1C3A}</a:tableStyleId>
              </a:tblPr>
              <a:tblGrid>
                <a:gridCol w="979458">
                  <a:extLst>
                    <a:ext uri="{9D8B030D-6E8A-4147-A177-3AD203B41FA5}">
                      <a16:colId xmlns:a16="http://schemas.microsoft.com/office/drawing/2014/main" val="796307985"/>
                    </a:ext>
                  </a:extLst>
                </a:gridCol>
                <a:gridCol w="3360144">
                  <a:extLst>
                    <a:ext uri="{9D8B030D-6E8A-4147-A177-3AD203B41FA5}">
                      <a16:colId xmlns:a16="http://schemas.microsoft.com/office/drawing/2014/main" val="4207770966"/>
                    </a:ext>
                  </a:extLst>
                </a:gridCol>
                <a:gridCol w="3432798">
                  <a:extLst>
                    <a:ext uri="{9D8B030D-6E8A-4147-A177-3AD203B41FA5}">
                      <a16:colId xmlns:a16="http://schemas.microsoft.com/office/drawing/2014/main" val="4135176716"/>
                    </a:ext>
                  </a:extLst>
                </a:gridCol>
                <a:gridCol w="3474720">
                  <a:extLst>
                    <a:ext uri="{9D8B030D-6E8A-4147-A177-3AD203B41FA5}">
                      <a16:colId xmlns:a16="http://schemas.microsoft.com/office/drawing/2014/main" val="2654368679"/>
                    </a:ext>
                  </a:extLst>
                </a:gridCol>
              </a:tblGrid>
              <a:tr h="2560320">
                <a:tc>
                  <a:txBody>
                    <a:bodyPr/>
                    <a:lstStyle/>
                    <a:p>
                      <a:pPr algn="ctr"/>
                      <a:endParaRPr lang="en-US" dirty="0">
                        <a:latin typeface="Tenorite" panose="00000500000000000000" pitchFamily="2" charset="0"/>
                      </a:endParaRPr>
                    </a:p>
                  </a:txBody>
                  <a:tcPr>
                    <a:lnL w="12700" cmpd="sng">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chemeClr val="tx1"/>
                        </a:solidFill>
                        <a:latin typeface="Tenorite" panose="00000500000000000000" pitchFamily="2" charset="0"/>
                      </a:endParaRPr>
                    </a:p>
                  </a:txBody>
                  <a:tcPr marT="457200">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Tenorite" panose="00000500000000000000" pitchFamily="2" charset="0"/>
                        <a:ea typeface="+mn-ea"/>
                        <a:cs typeface="+mn-cs"/>
                      </a:endParaRPr>
                    </a:p>
                  </a:txBody>
                  <a:tcPr marT="4572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Tenorite" panose="00000500000000000000" pitchFamily="2" charset="0"/>
                        <a:ea typeface="+mn-ea"/>
                        <a:cs typeface="+mn-cs"/>
                      </a:endParaRPr>
                    </a:p>
                  </a:txBody>
                  <a:tcPr marT="457200">
                    <a:lnL w="12700" cap="flat" cmpd="sng" algn="ctr">
                      <a:solidFill>
                        <a:schemeClr val="bg1">
                          <a:lumMod val="7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239507"/>
                  </a:ext>
                </a:extLst>
              </a:tr>
              <a:tr h="914400">
                <a:tc>
                  <a:txBody>
                    <a:bodyPr/>
                    <a:lstStyle/>
                    <a:p>
                      <a:pPr algn="ctr">
                        <a:lnSpc>
                          <a:spcPct val="80000"/>
                        </a:lnSpc>
                      </a:pPr>
                      <a:endParaRPr lang="en-US" sz="1400" kern="1200" dirty="0">
                        <a:solidFill>
                          <a:schemeClr val="tx1"/>
                        </a:solidFill>
                        <a:latin typeface="Tenorite" panose="00000500000000000000" pitchFamily="2" charset="0"/>
                        <a:ea typeface="+mn-ea"/>
                        <a:cs typeface="+mn-cs"/>
                      </a:endParaRPr>
                    </a:p>
                    <a:p>
                      <a:pPr algn="ctr">
                        <a:lnSpc>
                          <a:spcPct val="80000"/>
                        </a:lnSpc>
                      </a:pPr>
                      <a:endParaRPr lang="en-US" sz="1400" kern="1200" dirty="0">
                        <a:solidFill>
                          <a:schemeClr val="tx1"/>
                        </a:solidFill>
                        <a:latin typeface="Tenorite" panose="00000500000000000000" pitchFamily="2" charset="0"/>
                        <a:ea typeface="+mn-ea"/>
                        <a:cs typeface="+mn-cs"/>
                      </a:endParaRPr>
                    </a:p>
                    <a:p>
                      <a:pPr algn="ctr">
                        <a:lnSpc>
                          <a:spcPct val="80000"/>
                        </a:lnSpc>
                      </a:pPr>
                      <a:r>
                        <a:rPr lang="en-US" sz="1400" kern="1200" dirty="0">
                          <a:solidFill>
                            <a:schemeClr val="tx1"/>
                          </a:solidFill>
                          <a:latin typeface="Tenorite" panose="00000500000000000000" pitchFamily="2" charset="0"/>
                          <a:ea typeface="+mn-ea"/>
                          <a:cs typeface="+mn-cs"/>
                        </a:rPr>
                        <a:t>Low-band</a:t>
                      </a:r>
                    </a:p>
                  </a:txBody>
                  <a:tcPr marL="0" marR="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dirty="0">
                          <a:solidFill>
                            <a:schemeClr val="tx1"/>
                          </a:solidFill>
                          <a:latin typeface="Tenorite" panose="00000500000000000000" pitchFamily="2" charset="0"/>
                        </a:rPr>
                        <a:t>Extended Range 5G:</a:t>
                      </a:r>
                      <a:endParaRPr lang="en-US" sz="1200" dirty="0">
                        <a:solidFill>
                          <a:schemeClr val="tx1"/>
                        </a:solidFill>
                        <a:latin typeface="Tenorite" panose="00000500000000000000" pitchFamily="2"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n-US" sz="2400" b="1" kern="1200" dirty="0">
                          <a:solidFill>
                            <a:srgbClr val="EA0A8E"/>
                          </a:solidFill>
                          <a:latin typeface="Tenorite" panose="00000500000000000000" pitchFamily="2" charset="0"/>
                          <a:ea typeface="+mn-ea"/>
                          <a:cs typeface="+mn-cs"/>
                        </a:rPr>
                        <a:t>2.0M sq. miles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1400" dirty="0">
                          <a:solidFill>
                            <a:schemeClr val="tx1"/>
                          </a:solidFill>
                          <a:latin typeface="Tenorite" panose="00000500000000000000" pitchFamily="2" charset="0"/>
                        </a:rPr>
                        <a:t>330M people covered</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dirty="0">
                          <a:solidFill>
                            <a:schemeClr val="tx1"/>
                          </a:solidFill>
                          <a:latin typeface="Tenorite" panose="00000500000000000000" pitchFamily="2" charset="0"/>
                        </a:rPr>
                        <a:t>5G Nationwide</a:t>
                      </a:r>
                    </a:p>
                    <a:p>
                      <a:pPr algn="ctr">
                        <a:lnSpc>
                          <a:spcPct val="80000"/>
                        </a:lnSpc>
                      </a:pPr>
                      <a:r>
                        <a:rPr lang="en-US" sz="2400" kern="1200" dirty="0">
                          <a:solidFill>
                            <a:srgbClr val="C00000"/>
                          </a:solidFill>
                          <a:latin typeface="Tenorite" panose="00000500000000000000" pitchFamily="2" charset="0"/>
                          <a:ea typeface="+mn-ea"/>
                          <a:cs typeface="+mn-cs"/>
                        </a:rPr>
                        <a:t>0.5M sq. miles</a:t>
                      </a:r>
                    </a:p>
                    <a:p>
                      <a:pPr algn="ctr">
                        <a:lnSpc>
                          <a:spcPct val="80000"/>
                        </a:lnSpc>
                      </a:pPr>
                      <a:r>
                        <a:rPr lang="en-US" sz="1400" dirty="0">
                          <a:solidFill>
                            <a:schemeClr val="tx1"/>
                          </a:solidFill>
                          <a:latin typeface="Tenorite" panose="00000500000000000000" pitchFamily="2" charset="0"/>
                        </a:rPr>
                        <a:t>249M people covered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dirty="0">
                          <a:solidFill>
                            <a:schemeClr val="tx1"/>
                          </a:solidFill>
                          <a:latin typeface="Tenorite" panose="00000500000000000000" pitchFamily="2" charset="0"/>
                        </a:rPr>
                        <a:t>5G Nationwide</a:t>
                      </a:r>
                    </a:p>
                    <a:p>
                      <a:pPr algn="ctr">
                        <a:lnSpc>
                          <a:spcPct val="80000"/>
                        </a:lnSpc>
                      </a:pPr>
                      <a:r>
                        <a:rPr lang="en-US" sz="2400" kern="1200" dirty="0">
                          <a:solidFill>
                            <a:srgbClr val="0070C0"/>
                          </a:solidFill>
                          <a:latin typeface="Tenorite" panose="00000500000000000000" pitchFamily="2" charset="0"/>
                          <a:ea typeface="+mn-ea"/>
                          <a:cs typeface="+mn-cs"/>
                        </a:rPr>
                        <a:t>1.4M sq. miles</a:t>
                      </a:r>
                    </a:p>
                    <a:p>
                      <a:pPr algn="ctr">
                        <a:lnSpc>
                          <a:spcPct val="80000"/>
                        </a:lnSpc>
                      </a:pPr>
                      <a:r>
                        <a:rPr lang="en-US" sz="1400" dirty="0">
                          <a:solidFill>
                            <a:schemeClr val="tx1"/>
                          </a:solidFill>
                          <a:latin typeface="Tenorite" panose="00000500000000000000" pitchFamily="2" charset="0"/>
                        </a:rPr>
                        <a:t>300M people covered</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33551528"/>
                  </a:ext>
                </a:extLst>
              </a:tr>
              <a:tr h="914400">
                <a:tc>
                  <a:txBody>
                    <a:bodyPr/>
                    <a:lstStyle/>
                    <a:p>
                      <a:pPr algn="ctr">
                        <a:lnSpc>
                          <a:spcPct val="80000"/>
                        </a:lnSpc>
                      </a:pPr>
                      <a:endParaRPr lang="en-US" sz="1400" kern="1200" dirty="0">
                        <a:solidFill>
                          <a:schemeClr val="tx1"/>
                        </a:solidFill>
                        <a:latin typeface="Tenorite" panose="00000500000000000000" pitchFamily="2" charset="0"/>
                        <a:ea typeface="+mn-ea"/>
                        <a:cs typeface="+mn-cs"/>
                      </a:endParaRPr>
                    </a:p>
                    <a:p>
                      <a:pPr algn="ctr">
                        <a:lnSpc>
                          <a:spcPct val="80000"/>
                        </a:lnSpc>
                      </a:pPr>
                      <a:r>
                        <a:rPr lang="en-US" sz="1400" kern="1200" dirty="0">
                          <a:solidFill>
                            <a:schemeClr val="tx1"/>
                          </a:solidFill>
                          <a:latin typeface="Tenorite" panose="00000500000000000000" pitchFamily="2" charset="0"/>
                          <a:ea typeface="+mn-ea"/>
                          <a:cs typeface="+mn-cs"/>
                        </a:rPr>
                        <a:t>Mid-band &amp; mmWave</a:t>
                      </a:r>
                    </a:p>
                  </a:txBody>
                  <a:tcPr marL="0" marR="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Tenorite" panose="00000500000000000000" pitchFamily="2" charset="0"/>
                        </a:rPr>
                        <a:t>Ultra Capacity 5G:</a:t>
                      </a:r>
                      <a:br>
                        <a:rPr lang="en-US" sz="1400" dirty="0">
                          <a:solidFill>
                            <a:schemeClr val="tx1"/>
                          </a:solidFill>
                          <a:latin typeface="Tenorite" panose="00000500000000000000" pitchFamily="2" charset="0"/>
                        </a:rPr>
                      </a:br>
                      <a:r>
                        <a:rPr lang="en-US" sz="2400" b="1" dirty="0">
                          <a:solidFill>
                            <a:srgbClr val="EA0A8E"/>
                          </a:solidFill>
                          <a:latin typeface="Tenorite" panose="00000500000000000000" pitchFamily="2" charset="0"/>
                        </a:rPr>
                        <a:t>300M people covered</a:t>
                      </a:r>
                      <a:endParaRPr lang="en-US" sz="1400" b="1" dirty="0">
                        <a:solidFill>
                          <a:srgbClr val="EA0A8E"/>
                        </a:solidFill>
                        <a:latin typeface="Tenorite" panose="00000500000000000000" pitchFamily="2" charset="0"/>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Tenorite" panose="00000500000000000000" pitchFamily="2" charset="0"/>
                        </a:rPr>
                        <a:t>Ultra Wideband:</a:t>
                      </a:r>
                    </a:p>
                    <a:p>
                      <a:pPr algn="ctr"/>
                      <a:r>
                        <a:rPr lang="en-US" sz="2400" kern="1200" dirty="0">
                          <a:solidFill>
                            <a:srgbClr val="C00000"/>
                          </a:solidFill>
                          <a:latin typeface="Tenorite" panose="00000500000000000000" pitchFamily="2" charset="0"/>
                          <a:ea typeface="+mn-ea"/>
                          <a:cs typeface="+mn-cs"/>
                        </a:rPr>
                        <a:t>222M people covered</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Tenorite" panose="00000500000000000000" pitchFamily="2" charset="0"/>
                        </a:rPr>
                        <a:t>5G Plus:</a:t>
                      </a:r>
                    </a:p>
                    <a:p>
                      <a:pPr algn="ctr"/>
                      <a:r>
                        <a:rPr lang="en-US" sz="2800" kern="1200" dirty="0">
                          <a:solidFill>
                            <a:srgbClr val="0070C0"/>
                          </a:solidFill>
                          <a:latin typeface="Tenorite" panose="00000500000000000000" pitchFamily="2" charset="0"/>
                          <a:ea typeface="+mn-ea"/>
                          <a:cs typeface="+mn-cs"/>
                        </a:rPr>
                        <a:t> </a:t>
                      </a:r>
                      <a:r>
                        <a:rPr lang="en-US" sz="2400" kern="1200" dirty="0">
                          <a:solidFill>
                            <a:srgbClr val="0070C0"/>
                          </a:solidFill>
                          <a:latin typeface="Tenorite" panose="00000500000000000000" pitchFamily="2" charset="0"/>
                          <a:ea typeface="+mn-ea"/>
                          <a:cs typeface="+mn-cs"/>
                        </a:rPr>
                        <a:t>190M people covered</a:t>
                      </a:r>
                      <a:endParaRPr lang="en-US" sz="2800" kern="1200" dirty="0">
                        <a:solidFill>
                          <a:srgbClr val="0070C0"/>
                        </a:solidFill>
                        <a:latin typeface="Tenorite" panose="00000500000000000000" pitchFamily="2" charset="0"/>
                        <a:ea typeface="+mn-ea"/>
                        <a:cs typeface="+mn-cs"/>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4461874"/>
                  </a:ext>
                </a:extLst>
              </a:tr>
            </a:tbl>
          </a:graphicData>
        </a:graphic>
      </p:graphicFrame>
      <p:pic>
        <p:nvPicPr>
          <p:cNvPr id="7" name="Picture 6" descr="A picture containing text, clipart&#10;&#10;Description automatically generated">
            <a:extLst>
              <a:ext uri="{FF2B5EF4-FFF2-40B4-BE49-F238E27FC236}">
                <a16:creationId xmlns:a16="http://schemas.microsoft.com/office/drawing/2014/main" id="{5B807EB2-88A2-2C64-780F-02B8107B5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857" y="1381761"/>
            <a:ext cx="1066318" cy="437464"/>
          </a:xfrm>
          <a:prstGeom prst="rect">
            <a:avLst/>
          </a:prstGeom>
        </p:spPr>
      </p:pic>
      <p:pic>
        <p:nvPicPr>
          <p:cNvPr id="8" name="Picture 7" descr="Logo, company name&#10;&#10;Description automatically generated">
            <a:extLst>
              <a:ext uri="{FF2B5EF4-FFF2-40B4-BE49-F238E27FC236}">
                <a16:creationId xmlns:a16="http://schemas.microsoft.com/office/drawing/2014/main" id="{07598C1C-D7ED-38A7-E9B2-7E636673AAD6}"/>
              </a:ext>
            </a:extLst>
          </p:cNvPr>
          <p:cNvPicPr>
            <a:picLocks noChangeAspect="1"/>
          </p:cNvPicPr>
          <p:nvPr/>
        </p:nvPicPr>
        <p:blipFill rotWithShape="1">
          <a:blip r:embed="rId4">
            <a:extLst>
              <a:ext uri="{28A0092B-C50C-407E-A947-70E740481C1C}">
                <a14:useLocalDpi xmlns:a14="http://schemas.microsoft.com/office/drawing/2010/main" val="0"/>
              </a:ext>
            </a:extLst>
          </a:blip>
          <a:srcRect t="13492" b="17029"/>
          <a:stretch/>
        </p:blipFill>
        <p:spPr>
          <a:xfrm>
            <a:off x="5922965" y="1436731"/>
            <a:ext cx="1280160" cy="280878"/>
          </a:xfrm>
          <a:prstGeom prst="rect">
            <a:avLst/>
          </a:prstGeom>
        </p:spPr>
      </p:pic>
      <p:pic>
        <p:nvPicPr>
          <p:cNvPr id="9" name="Picture 8" descr="Logo, company name&#10;&#10;Description automatically generated">
            <a:extLst>
              <a:ext uri="{FF2B5EF4-FFF2-40B4-BE49-F238E27FC236}">
                <a16:creationId xmlns:a16="http://schemas.microsoft.com/office/drawing/2014/main" id="{9BCB41F7-E9D4-42AC-6EDE-9940B9272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8433" y="1377739"/>
            <a:ext cx="1371600" cy="423267"/>
          </a:xfrm>
          <a:prstGeom prst="rect">
            <a:avLst/>
          </a:prstGeom>
        </p:spPr>
      </p:pic>
      <p:pic>
        <p:nvPicPr>
          <p:cNvPr id="12" name="Picture 11" descr="A map of the united states&#10;&#10;Description automatically generated">
            <a:extLst>
              <a:ext uri="{FF2B5EF4-FFF2-40B4-BE49-F238E27FC236}">
                <a16:creationId xmlns:a16="http://schemas.microsoft.com/office/drawing/2014/main" id="{000E71A8-1786-FCDF-97D2-D1CF4B84E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6685" y="2066662"/>
            <a:ext cx="2830646" cy="1906961"/>
          </a:xfrm>
          <a:prstGeom prst="rect">
            <a:avLst/>
          </a:prstGeom>
        </p:spPr>
      </p:pic>
      <p:pic>
        <p:nvPicPr>
          <p:cNvPr id="14" name="Picture 13" descr="A map of the united states with red spots&#10;&#10;Description automatically generated">
            <a:extLst>
              <a:ext uri="{FF2B5EF4-FFF2-40B4-BE49-F238E27FC236}">
                <a16:creationId xmlns:a16="http://schemas.microsoft.com/office/drawing/2014/main" id="{4E1A782A-E111-57BA-C7C3-9BA64C4FA9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7164" y="2056342"/>
            <a:ext cx="2651761" cy="1663480"/>
          </a:xfrm>
          <a:prstGeom prst="rect">
            <a:avLst/>
          </a:prstGeom>
        </p:spPr>
      </p:pic>
      <p:pic>
        <p:nvPicPr>
          <p:cNvPr id="16" name="Picture 15" descr="A map of the united states&#10;&#10;Description automatically generated">
            <a:extLst>
              <a:ext uri="{FF2B5EF4-FFF2-40B4-BE49-F238E27FC236}">
                <a16:creationId xmlns:a16="http://schemas.microsoft.com/office/drawing/2014/main" id="{422AD261-76BA-BEB6-E0FD-18B83761A6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5760" y="2048443"/>
            <a:ext cx="2676946" cy="1679279"/>
          </a:xfrm>
          <a:prstGeom prst="rect">
            <a:avLst/>
          </a:prstGeom>
        </p:spPr>
      </p:pic>
      <p:sp>
        <p:nvSpPr>
          <p:cNvPr id="17" name="TextBox 16">
            <a:extLst>
              <a:ext uri="{FF2B5EF4-FFF2-40B4-BE49-F238E27FC236}">
                <a16:creationId xmlns:a16="http://schemas.microsoft.com/office/drawing/2014/main" id="{95FF489E-4883-582C-8C44-4A2838F322B0}"/>
              </a:ext>
            </a:extLst>
          </p:cNvPr>
          <p:cNvSpPr txBox="1"/>
          <p:nvPr/>
        </p:nvSpPr>
        <p:spPr>
          <a:xfrm rot="16200000">
            <a:off x="11643462" y="4308643"/>
            <a:ext cx="473725" cy="184666"/>
          </a:xfrm>
          <a:prstGeom prst="rect">
            <a:avLst/>
          </a:prstGeom>
          <a:noFill/>
        </p:spPr>
        <p:txBody>
          <a:bodyPr wrap="square" rtlCol="0">
            <a:spAutoFit/>
          </a:bodyPr>
          <a:lstStyle/>
          <a:p>
            <a:r>
              <a:rPr lang="en-US" sz="600" dirty="0"/>
              <a:t>01.2024</a:t>
            </a:r>
          </a:p>
        </p:txBody>
      </p:sp>
    </p:spTree>
    <p:extLst>
      <p:ext uri="{BB962C8B-B14F-4D97-AF65-F5344CB8AC3E}">
        <p14:creationId xmlns:p14="http://schemas.microsoft.com/office/powerpoint/2010/main" val="85597908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425E-D12E-4584-ACA9-3A9580B3B4A0}"/>
              </a:ext>
            </a:extLst>
          </p:cNvPr>
          <p:cNvSpPr>
            <a:spLocks noGrp="1"/>
          </p:cNvSpPr>
          <p:nvPr>
            <p:ph type="title"/>
          </p:nvPr>
        </p:nvSpPr>
        <p:spPr>
          <a:xfrm>
            <a:off x="839789" y="378455"/>
            <a:ext cx="11111108" cy="1097280"/>
          </a:xfrm>
        </p:spPr>
        <p:txBody>
          <a:bodyPr>
            <a:normAutofit/>
          </a:bodyPr>
          <a:lstStyle/>
          <a:p>
            <a:r>
              <a:rPr lang="en-US" dirty="0">
                <a:latin typeface="TeleNeo Office ExtraBold" panose="020B0A04040202090203" pitchFamily="34" charset="0"/>
              </a:rPr>
              <a:t>T-Mobile is America’s leader in 5G.</a:t>
            </a:r>
            <a:br>
              <a:rPr lang="en-US" dirty="0">
                <a:latin typeface="TeleNeo Office ExtraBold" panose="020B0A04040202090203" pitchFamily="34" charset="0"/>
              </a:rPr>
            </a:br>
            <a:r>
              <a:rPr lang="en-US" dirty="0">
                <a:latin typeface="TeleNeo Office ExtraBold" panose="020B0A04040202090203" pitchFamily="34" charset="0"/>
              </a:rPr>
              <a:t>See what independent experts are saying.</a:t>
            </a:r>
            <a:endParaRPr lang="en-US" dirty="0"/>
          </a:p>
        </p:txBody>
      </p:sp>
      <p:sp>
        <p:nvSpPr>
          <p:cNvPr id="18" name="TextBox 17">
            <a:extLst>
              <a:ext uri="{FF2B5EF4-FFF2-40B4-BE49-F238E27FC236}">
                <a16:creationId xmlns:a16="http://schemas.microsoft.com/office/drawing/2014/main" id="{474E1FB3-7C0C-4AE7-8EEC-FD180361A15E}"/>
              </a:ext>
            </a:extLst>
          </p:cNvPr>
          <p:cNvSpPr txBox="1"/>
          <p:nvPr/>
        </p:nvSpPr>
        <p:spPr>
          <a:xfrm>
            <a:off x="3062773" y="6181291"/>
            <a:ext cx="8412480" cy="587212"/>
          </a:xfrm>
          <a:prstGeom prst="rect">
            <a:avLst/>
          </a:prstGeom>
          <a:noFill/>
        </p:spPr>
        <p:txBody>
          <a:bodyPr wrap="square" lIns="0" tIns="0" rIns="0" bIns="0" rtlCol="0">
            <a:spAutoFit/>
          </a:bodyPr>
          <a:lstStyle/>
          <a:p>
            <a:pPr fontAlgn="base">
              <a:spcBef>
                <a:spcPct val="0"/>
              </a:spcBef>
              <a:spcAft>
                <a:spcPct val="0"/>
              </a:spcAft>
            </a:pPr>
            <a:r>
              <a:rPr lang="en-US" sz="1000" b="1" dirty="0">
                <a:solidFill>
                  <a:srgbClr val="000000">
                    <a:lumMod val="50000"/>
                    <a:lumOff val="50000"/>
                  </a:srgbClr>
                </a:solidFill>
                <a:latin typeface="TeleNeo Office ExtraBold"/>
              </a:rPr>
              <a:t>Opensignal:</a:t>
            </a:r>
            <a:r>
              <a:rPr lang="en-US" sz="1000" dirty="0">
                <a:solidFill>
                  <a:srgbClr val="000000">
                    <a:lumMod val="50000"/>
                    <a:lumOff val="50000"/>
                  </a:srgbClr>
                </a:solidFill>
                <a:latin typeface="TeleNeo Office ExtraBold"/>
              </a:rPr>
              <a:t> </a:t>
            </a:r>
            <a:r>
              <a:rPr lang="en-US" sz="1000" dirty="0">
                <a:solidFill>
                  <a:srgbClr val="000000"/>
                </a:solidFill>
                <a:latin typeface="TeleNeo Office" panose="020B0504040202090203" pitchFamily="34" charset="0"/>
                <a:hlinkClick r:id="rId3"/>
              </a:rPr>
              <a:t>Opensignal US Mobile Network Experience 5G, July 2023  </a:t>
            </a:r>
            <a:r>
              <a:rPr lang="en-US" sz="1000" dirty="0">
                <a:solidFill>
                  <a:srgbClr val="000000">
                    <a:lumMod val="50000"/>
                    <a:lumOff val="50000"/>
                  </a:srgbClr>
                </a:solidFill>
                <a:latin typeface="TeleNeo Office" panose="020B0504040202090203" pitchFamily="34" charset="0"/>
              </a:rPr>
              <a:t>Based on independent analysis of average speeds from mobile measurements recorded during the period </a:t>
            </a:r>
            <a:r>
              <a:rPr lang="nl-NL" sz="1000" dirty="0">
                <a:solidFill>
                  <a:srgbClr val="000000">
                    <a:lumMod val="50000"/>
                    <a:lumOff val="50000"/>
                  </a:srgbClr>
                </a:solidFill>
                <a:latin typeface="TeleNeo Office" panose="020B0504040202090203" pitchFamily="34" charset="0"/>
              </a:rPr>
              <a:t>March 16 – June 13, 2023</a:t>
            </a:r>
            <a:r>
              <a:rPr lang="en-US" sz="1000" dirty="0">
                <a:solidFill>
                  <a:srgbClr val="000000">
                    <a:lumMod val="50000"/>
                    <a:lumOff val="50000"/>
                  </a:srgbClr>
                </a:solidFill>
                <a:latin typeface="TeleNeo Office" panose="020B0504040202090203" pitchFamily="34" charset="0"/>
              </a:rPr>
              <a:t>, © 2023 Opensignal Limited   </a:t>
            </a:r>
            <a:r>
              <a:rPr lang="en-US" sz="1000" dirty="0">
                <a:solidFill>
                  <a:srgbClr val="000000">
                    <a:lumMod val="50000"/>
                    <a:lumOff val="50000"/>
                  </a:srgbClr>
                </a:solidFill>
                <a:latin typeface="TeleNeo Office ExtraBold"/>
              </a:rPr>
              <a:t>5G: </a:t>
            </a:r>
            <a:r>
              <a:rPr lang="en-US" sz="1000" dirty="0">
                <a:solidFill>
                  <a:srgbClr val="000000">
                    <a:lumMod val="50000"/>
                    <a:lumOff val="50000"/>
                  </a:srgbClr>
                </a:solidFill>
                <a:latin typeface="TeleNeo Office" panose="020B0504040202090203" pitchFamily="34" charset="0"/>
              </a:rPr>
              <a:t>Capable device required for 5G; coverage not available in some areas. Some uses may require certain plan or feature; see </a:t>
            </a:r>
            <a:r>
              <a:rPr lang="en-US" sz="1000" u="sng" dirty="0">
                <a:solidFill>
                  <a:srgbClr val="000000"/>
                </a:solidFill>
                <a:latin typeface="TeleNeo Office" panose="020B0504040202090203" pitchFamily="34" charset="0"/>
                <a:ea typeface="Calibri" panose="020F0502020204030204" pitchFamily="34" charset="0"/>
                <a:hlinkClick r:id="rId4"/>
              </a:rPr>
              <a:t>T-Mobile.com</a:t>
            </a:r>
            <a:r>
              <a:rPr lang="en-US" sz="1000" dirty="0">
                <a:solidFill>
                  <a:srgbClr val="FFFFFF"/>
                </a:solidFill>
                <a:latin typeface="TeleNeo Office" panose="020B0504040202090203" pitchFamily="34" charset="0"/>
                <a:ea typeface="Calibri" panose="020F0502020204030204" pitchFamily="34" charset="0"/>
              </a:rPr>
              <a:t>. </a:t>
            </a:r>
            <a:endParaRPr lang="en-US" sz="1000" dirty="0">
              <a:solidFill>
                <a:srgbClr val="000000"/>
              </a:solidFill>
              <a:latin typeface="TeleNeo Office" panose="020B0504040202090203" pitchFamily="34" charset="0"/>
            </a:endParaRPr>
          </a:p>
          <a:p>
            <a:pPr fontAlgn="base">
              <a:lnSpc>
                <a:spcPct val="80000"/>
              </a:lnSpc>
              <a:spcBef>
                <a:spcPct val="0"/>
              </a:spcBef>
              <a:spcAft>
                <a:spcPct val="0"/>
              </a:spcAft>
              <a:defRPr/>
            </a:pPr>
            <a:endParaRPr lang="en-US" sz="1000" dirty="0">
              <a:solidFill>
                <a:srgbClr val="000000"/>
              </a:solidFill>
              <a:highlight>
                <a:srgbClr val="FFFF00"/>
              </a:highlight>
              <a:latin typeface="TeleNeo Office" panose="020B0504040202090203" pitchFamily="34" charset="0"/>
            </a:endParaRPr>
          </a:p>
        </p:txBody>
      </p:sp>
      <p:pic>
        <p:nvPicPr>
          <p:cNvPr id="10" name="Picture 9">
            <a:extLst>
              <a:ext uri="{FF2B5EF4-FFF2-40B4-BE49-F238E27FC236}">
                <a16:creationId xmlns:a16="http://schemas.microsoft.com/office/drawing/2014/main" id="{56720662-5F1E-6222-DC21-4A44F8BA4764}"/>
              </a:ext>
            </a:extLst>
          </p:cNvPr>
          <p:cNvPicPr>
            <a:picLocks noChangeAspect="1"/>
          </p:cNvPicPr>
          <p:nvPr/>
        </p:nvPicPr>
        <p:blipFill>
          <a:blip r:embed="rId5"/>
          <a:stretch>
            <a:fillRect/>
          </a:stretch>
        </p:blipFill>
        <p:spPr>
          <a:xfrm>
            <a:off x="9182155" y="337034"/>
            <a:ext cx="2768742" cy="556463"/>
          </a:xfrm>
          <a:prstGeom prst="rect">
            <a:avLst/>
          </a:prstGeom>
        </p:spPr>
      </p:pic>
      <p:pic>
        <p:nvPicPr>
          <p:cNvPr id="11" name="Picture 10" descr="A pink line on a white background&#10;&#10;Description automatically generated">
            <a:extLst>
              <a:ext uri="{FF2B5EF4-FFF2-40B4-BE49-F238E27FC236}">
                <a16:creationId xmlns:a16="http://schemas.microsoft.com/office/drawing/2014/main" id="{801A055B-11C2-6AE3-4E6B-F36D66CED04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87513" y="3771258"/>
            <a:ext cx="9166594" cy="2160693"/>
          </a:xfrm>
          <a:prstGeom prst="rect">
            <a:avLst/>
          </a:prstGeom>
        </p:spPr>
      </p:pic>
      <p:pic>
        <p:nvPicPr>
          <p:cNvPr id="13" name="Picture 12" descr="A graph of numbers and a bar&#10;&#10;Description automatically generated">
            <a:extLst>
              <a:ext uri="{FF2B5EF4-FFF2-40B4-BE49-F238E27FC236}">
                <a16:creationId xmlns:a16="http://schemas.microsoft.com/office/drawing/2014/main" id="{60A81DA6-AFD9-12C3-D3E3-BE0F3FCD24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87513" y="1536613"/>
            <a:ext cx="9166594" cy="2221706"/>
          </a:xfrm>
          <a:prstGeom prst="rect">
            <a:avLst/>
          </a:prstGeom>
        </p:spPr>
      </p:pic>
    </p:spTree>
    <p:extLst>
      <p:ext uri="{BB962C8B-B14F-4D97-AF65-F5344CB8AC3E}">
        <p14:creationId xmlns:p14="http://schemas.microsoft.com/office/powerpoint/2010/main" val="327394085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425E-D12E-4584-ACA9-3A9580B3B4A0}"/>
              </a:ext>
            </a:extLst>
          </p:cNvPr>
          <p:cNvSpPr>
            <a:spLocks noGrp="1"/>
          </p:cNvSpPr>
          <p:nvPr>
            <p:ph type="title"/>
          </p:nvPr>
        </p:nvSpPr>
        <p:spPr/>
        <p:txBody>
          <a:bodyPr>
            <a:normAutofit/>
          </a:bodyPr>
          <a:lstStyle/>
          <a:p>
            <a:r>
              <a:rPr lang="en-US" dirty="0">
                <a:latin typeface="TeleNeo Office ExtraBold" panose="020B0A04040202090203" pitchFamily="34" charset="0"/>
              </a:rPr>
              <a:t>T-Mobile is America’s network leader.</a:t>
            </a:r>
            <a:br>
              <a:rPr lang="en-US" dirty="0">
                <a:latin typeface="TeleNeo Office ExtraBold" panose="020B0A04040202090203" pitchFamily="34" charset="0"/>
              </a:rPr>
            </a:br>
            <a:r>
              <a:rPr lang="en-US" dirty="0">
                <a:latin typeface="TeleNeo Office ExtraBold" panose="020B0A04040202090203" pitchFamily="34" charset="0"/>
              </a:rPr>
              <a:t>See what independent experts are saying.</a:t>
            </a:r>
          </a:p>
        </p:txBody>
      </p:sp>
      <p:cxnSp>
        <p:nvCxnSpPr>
          <p:cNvPr id="24" name="Straight Connector 23">
            <a:extLst>
              <a:ext uri="{FF2B5EF4-FFF2-40B4-BE49-F238E27FC236}">
                <a16:creationId xmlns:a16="http://schemas.microsoft.com/office/drawing/2014/main" id="{4F510A52-C289-459D-99FB-9027FC2AE5F7}"/>
              </a:ext>
            </a:extLst>
          </p:cNvPr>
          <p:cNvCxnSpPr>
            <a:cxnSpLocks/>
          </p:cNvCxnSpPr>
          <p:nvPr/>
        </p:nvCxnSpPr>
        <p:spPr>
          <a:xfrm>
            <a:off x="-10769" y="641336"/>
            <a:ext cx="457200" cy="0"/>
          </a:xfrm>
          <a:prstGeom prst="line">
            <a:avLst/>
          </a:prstGeom>
          <a:ln w="57150">
            <a:solidFill>
              <a:srgbClr val="E2007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814CF0E-9A45-D045-8D62-8992AE8E74A5}"/>
              </a:ext>
            </a:extLst>
          </p:cNvPr>
          <p:cNvSpPr txBox="1"/>
          <p:nvPr/>
        </p:nvSpPr>
        <p:spPr>
          <a:xfrm>
            <a:off x="2716502" y="5949227"/>
            <a:ext cx="9326880" cy="923330"/>
          </a:xfrm>
          <a:prstGeom prst="rect">
            <a:avLst/>
          </a:prstGeom>
          <a:solidFill>
            <a:schemeClr val="bg1"/>
          </a:solidFill>
        </p:spPr>
        <p:txBody>
          <a:bodyPr wrap="square" lIns="0" tIns="0" rIns="0" bIns="0" rtlCol="0">
            <a:spAutoFit/>
          </a:bodyPr>
          <a:lstStyle/>
          <a:p>
            <a:pPr fontAlgn="base">
              <a:spcBef>
                <a:spcPct val="0"/>
              </a:spcBef>
              <a:spcAft>
                <a:spcPct val="0"/>
              </a:spcAft>
            </a:pPr>
            <a:r>
              <a:rPr lang="en-US" sz="1000" b="1" dirty="0">
                <a:solidFill>
                  <a:srgbClr val="000000">
                    <a:lumMod val="65000"/>
                    <a:lumOff val="35000"/>
                  </a:srgbClr>
                </a:solidFill>
                <a:latin typeface="TeleNeo Office" panose="020B0504040202090203" pitchFamily="34" charset="0"/>
              </a:rPr>
              <a:t>Ookla:</a:t>
            </a:r>
            <a:r>
              <a:rPr lang="en-US" sz="1000" dirty="0">
                <a:solidFill>
                  <a:srgbClr val="000000">
                    <a:lumMod val="65000"/>
                    <a:lumOff val="35000"/>
                  </a:srgbClr>
                </a:solidFill>
                <a:latin typeface="TeleNeo Office" panose="020B0504040202090203" pitchFamily="34" charset="0"/>
              </a:rPr>
              <a:t> </a:t>
            </a:r>
            <a:r>
              <a:rPr lang="en-US" sz="1000" dirty="0">
                <a:solidFill>
                  <a:srgbClr val="000000">
                    <a:lumMod val="50000"/>
                    <a:lumOff val="50000"/>
                  </a:srgbClr>
                </a:solidFill>
                <a:latin typeface="TeleNeo Office" panose="020B0504040202090203" pitchFamily="34" charset="0"/>
              </a:rPr>
              <a:t>fastest based on median, overall combined speeds according to analysis by Ookla® of Speedtest Intelligence® data download speeds for Q1 2023. Ookla trademarks used under license and reprinted with permission.    </a:t>
            </a:r>
            <a:r>
              <a:rPr lang="en-US" sz="1000" b="1" dirty="0">
                <a:solidFill>
                  <a:srgbClr val="000000">
                    <a:lumMod val="65000"/>
                    <a:lumOff val="35000"/>
                  </a:srgbClr>
                </a:solidFill>
                <a:latin typeface="TeleNeo Office" panose="020B0504040202090203" pitchFamily="34" charset="0"/>
              </a:rPr>
              <a:t>Opensignal</a:t>
            </a:r>
            <a:r>
              <a:rPr lang="en-US" sz="1000" dirty="0">
                <a:solidFill>
                  <a:srgbClr val="000000">
                    <a:lumMod val="65000"/>
                    <a:lumOff val="35000"/>
                  </a:srgbClr>
                </a:solidFill>
                <a:latin typeface="TeleNeo Office" panose="020B0504040202090203" pitchFamily="34" charset="0"/>
              </a:rPr>
              <a:t>: </a:t>
            </a:r>
            <a:r>
              <a:rPr lang="en-US" sz="1000" dirty="0">
                <a:solidFill>
                  <a:srgbClr val="000000">
                    <a:lumMod val="50000"/>
                    <a:lumOff val="50000"/>
                  </a:srgbClr>
                </a:solidFill>
                <a:latin typeface="TeleNeo Office" panose="020B0504040202090203" pitchFamily="34" charset="0"/>
              </a:rPr>
              <a:t>Opensignal US Mobile Network Experience 5G, July 2023  Based on independent analysis of average speeds from mobile measurements recorded during the period March 16 – June 13, 2023, © 2023 Opensignal Limited.   </a:t>
            </a:r>
            <a:r>
              <a:rPr lang="en-US" sz="1000" b="1" dirty="0">
                <a:solidFill>
                  <a:srgbClr val="000000">
                    <a:lumMod val="65000"/>
                    <a:lumOff val="35000"/>
                  </a:srgbClr>
                </a:solidFill>
                <a:latin typeface="TeleNeo Office" panose="020B0504040202090203" pitchFamily="34" charset="0"/>
              </a:rPr>
              <a:t>umlaut: </a:t>
            </a:r>
            <a:r>
              <a:rPr lang="en-US" sz="1000" dirty="0">
                <a:solidFill>
                  <a:srgbClr val="000000">
                    <a:lumMod val="50000"/>
                    <a:lumOff val="50000"/>
                  </a:srgbClr>
                </a:solidFill>
                <a:latin typeface="TeleNeo Office" panose="020B0504040202090203" pitchFamily="34" charset="0"/>
              </a:rPr>
              <a:t>according to an audit report conducted by independent third-party umlaut containing crowdsourced data for user experience including task completion collected from October 24, 2022, to April 9, 2023. Full details at: </a:t>
            </a:r>
            <a:r>
              <a:rPr lang="en-US" sz="1000" dirty="0">
                <a:solidFill>
                  <a:srgbClr val="E20074"/>
                </a:solidFill>
                <a:latin typeface="TeleNeo Office" panose="020B0504040202090203" pitchFamily="34" charset="0"/>
                <a:hlinkClick r:id="rId3">
                  <a:extLst>
                    <a:ext uri="{A12FA001-AC4F-418D-AE19-62706E023703}">
                      <ahyp:hlinkClr xmlns:ahyp="http://schemas.microsoft.com/office/drawing/2018/hyperlinkcolor" val="tx"/>
                    </a:ext>
                  </a:extLst>
                </a:hlinkClick>
              </a:rPr>
              <a:t>www.umlaut.com/en/benchmarking/USA</a:t>
            </a:r>
            <a:r>
              <a:rPr lang="en-US" sz="1000" dirty="0">
                <a:solidFill>
                  <a:srgbClr val="000000">
                    <a:lumMod val="50000"/>
                    <a:lumOff val="50000"/>
                  </a:srgbClr>
                </a:solidFill>
                <a:latin typeface="TeleNeo Office" panose="020B0504040202090203" pitchFamily="34" charset="0"/>
              </a:rPr>
              <a:t>.</a:t>
            </a:r>
          </a:p>
          <a:p>
            <a:pPr fontAlgn="base">
              <a:spcBef>
                <a:spcPct val="0"/>
              </a:spcBef>
              <a:spcAft>
                <a:spcPct val="0"/>
              </a:spcAft>
            </a:pPr>
            <a:r>
              <a:rPr lang="en-US" sz="1000" b="1" dirty="0">
                <a:solidFill>
                  <a:srgbClr val="000000">
                    <a:lumMod val="65000"/>
                    <a:lumOff val="35000"/>
                  </a:srgbClr>
                </a:solidFill>
                <a:latin typeface="TeleNeo Office" panose="020B0504040202090203" pitchFamily="34" charset="0"/>
              </a:rPr>
              <a:t>5G device required for highest speeds</a:t>
            </a:r>
          </a:p>
        </p:txBody>
      </p:sp>
      <p:graphicFrame>
        <p:nvGraphicFramePr>
          <p:cNvPr id="5" name="Table 6">
            <a:extLst>
              <a:ext uri="{FF2B5EF4-FFF2-40B4-BE49-F238E27FC236}">
                <a16:creationId xmlns:a16="http://schemas.microsoft.com/office/drawing/2014/main" id="{BD9BC292-8385-8786-460E-218FA6891421}"/>
              </a:ext>
            </a:extLst>
          </p:cNvPr>
          <p:cNvGraphicFramePr>
            <a:graphicFrameLocks noGrp="1"/>
          </p:cNvGraphicFramePr>
          <p:nvPr/>
        </p:nvGraphicFramePr>
        <p:xfrm>
          <a:off x="217831" y="1822391"/>
          <a:ext cx="11521440" cy="3657600"/>
        </p:xfrm>
        <a:graphic>
          <a:graphicData uri="http://schemas.openxmlformats.org/drawingml/2006/table">
            <a:tbl>
              <a:tblPr firstRow="1" bandRow="1">
                <a:tableStyleId>{5C22544A-7EE6-4342-B048-85BDC9FD1C3A}</a:tableStyleId>
              </a:tblPr>
              <a:tblGrid>
                <a:gridCol w="3692080">
                  <a:extLst>
                    <a:ext uri="{9D8B030D-6E8A-4147-A177-3AD203B41FA5}">
                      <a16:colId xmlns:a16="http://schemas.microsoft.com/office/drawing/2014/main" val="3965382492"/>
                    </a:ext>
                  </a:extLst>
                </a:gridCol>
                <a:gridCol w="3988880">
                  <a:extLst>
                    <a:ext uri="{9D8B030D-6E8A-4147-A177-3AD203B41FA5}">
                      <a16:colId xmlns:a16="http://schemas.microsoft.com/office/drawing/2014/main" val="1564237565"/>
                    </a:ext>
                  </a:extLst>
                </a:gridCol>
                <a:gridCol w="3840480">
                  <a:extLst>
                    <a:ext uri="{9D8B030D-6E8A-4147-A177-3AD203B41FA5}">
                      <a16:colId xmlns:a16="http://schemas.microsoft.com/office/drawing/2014/main" val="792810200"/>
                    </a:ext>
                  </a:extLst>
                </a:gridCol>
              </a:tblGrid>
              <a:tr h="822960">
                <a:tc>
                  <a:txBody>
                    <a:bodyPr/>
                    <a:lstStyle/>
                    <a:p>
                      <a:pPr algn="ctr"/>
                      <a:endParaRPr lang="en-US" sz="2000" dirty="0"/>
                    </a:p>
                  </a:txBody>
                  <a:tcPr marL="182880" marR="182880" marT="182880" marB="182880">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dirty="0"/>
                    </a:p>
                  </a:txBody>
                  <a:tcPr marL="182880" marR="182880" marT="182880" marB="18288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dirty="0"/>
                    </a:p>
                  </a:txBody>
                  <a:tcPr marL="182880" marR="182880" marT="182880" marB="182880">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5992203"/>
                  </a:ext>
                </a:extLst>
              </a:tr>
              <a:tr h="2651760">
                <a:tc>
                  <a:txBody>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T‑Mobile’s network once again earned top rankings for fastest speeds, most consistent, best video, lowest latency, best 5G speed performance and </a:t>
                      </a:r>
                      <a:br>
                        <a:rPr kumimoji="0" lang="en-US" sz="1800" b="0" i="0" u="none" strike="noStrike" kern="1200" cap="none" spc="0" normalizeH="0" baseline="0" noProof="0" dirty="0">
                          <a:ln>
                            <a:noFill/>
                          </a:ln>
                          <a:solidFill>
                            <a:schemeClr val="tx1"/>
                          </a:solidFill>
                          <a:effectLst/>
                          <a:uLnTx/>
                          <a:uFillTx/>
                          <a:latin typeface="+mn-lt"/>
                          <a:ea typeface="+mn-ea"/>
                          <a:cs typeface="+mn-cs"/>
                        </a:rPr>
                      </a:br>
                      <a:r>
                        <a:rPr kumimoji="0" lang="en-US" sz="1800" b="0" i="0" u="none" strike="noStrike" kern="1200" cap="none" spc="0" normalizeH="0" baseline="0" noProof="0" dirty="0">
                          <a:ln>
                            <a:noFill/>
                          </a:ln>
                          <a:solidFill>
                            <a:schemeClr val="tx1"/>
                          </a:solidFill>
                          <a:effectLst/>
                          <a:uLnTx/>
                          <a:uFillTx/>
                          <a:latin typeface="+mn-lt"/>
                          <a:ea typeface="+mn-ea"/>
                          <a:cs typeface="+mn-cs"/>
                        </a:rPr>
                        <a:t>5G availability.</a:t>
                      </a:r>
                    </a:p>
                  </a:txBody>
                  <a:tcPr marL="182880" marR="182880" marT="182880" marB="182880">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b="0" i="0" dirty="0">
                          <a:solidFill>
                            <a:srgbClr val="142223"/>
                          </a:solidFill>
                          <a:effectLst/>
                          <a:latin typeface="TeleNeo Office" panose="020B0504040202090203" pitchFamily="34" charset="0"/>
                        </a:rPr>
                        <a:t>T-Mobile dominates the awards table again, with six outright wins out of a possible eight. </a:t>
                      </a:r>
                    </a:p>
                    <a:p>
                      <a:pPr algn="ctr"/>
                      <a:endParaRPr lang="en-US" b="0" i="0" dirty="0">
                        <a:solidFill>
                          <a:srgbClr val="142223"/>
                        </a:solidFill>
                        <a:effectLst/>
                        <a:latin typeface="TeleNeo Office" panose="020B0504040202090203" pitchFamily="34" charset="0"/>
                      </a:endParaRPr>
                    </a:p>
                    <a:p>
                      <a:pPr algn="ctr"/>
                      <a:r>
                        <a:rPr lang="en-US" dirty="0">
                          <a:solidFill>
                            <a:srgbClr val="142223"/>
                          </a:solidFill>
                          <a:latin typeface="TeleNeo Office" panose="020B0504040202090203" pitchFamily="34" charset="0"/>
                        </a:rPr>
                        <a:t>T-Mobile</a:t>
                      </a:r>
                      <a:r>
                        <a:rPr lang="en-US" b="0" i="0" dirty="0">
                          <a:solidFill>
                            <a:srgbClr val="142223"/>
                          </a:solidFill>
                          <a:effectLst/>
                          <a:latin typeface="TeleNeo Office" panose="020B0504040202090203" pitchFamily="34" charset="0"/>
                        </a:rPr>
                        <a:t> strengthens its lead for both speed awards and is the first U.S. carrier to win the new Consistent Quality and Live Video Experience awards.</a:t>
                      </a:r>
                      <a:endParaRPr lang="en-US" dirty="0"/>
                    </a:p>
                  </a:txBody>
                  <a:tcPr marL="182880" marR="182880" marT="182880" marB="18288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In its latest 5G Network Performance Audit Report, T-Mobile once again had the overall highest 5G score with the best coverage, stability and speeds.</a:t>
                      </a:r>
                    </a:p>
                  </a:txBody>
                  <a:tcPr marL="182880" marR="182880" marT="182880" marB="182880">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0678430"/>
                  </a:ext>
                </a:extLst>
              </a:tr>
            </a:tbl>
          </a:graphicData>
        </a:graphic>
      </p:graphicFrame>
      <p:pic>
        <p:nvPicPr>
          <p:cNvPr id="26" name="Picture 25" descr="A picture containing text, clipart&#10;&#10;Description automatically generated">
            <a:extLst>
              <a:ext uri="{FF2B5EF4-FFF2-40B4-BE49-F238E27FC236}">
                <a16:creationId xmlns:a16="http://schemas.microsoft.com/office/drawing/2014/main" id="{7B5F5E8E-6B6A-4628-BFFC-8C11416D38EC}"/>
              </a:ext>
            </a:extLst>
          </p:cNvPr>
          <p:cNvPicPr>
            <a:picLocks noChangeAspect="1"/>
          </p:cNvPicPr>
          <p:nvPr/>
        </p:nvPicPr>
        <p:blipFill>
          <a:blip r:embed="rId4" cstate="screen">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a:off x="1246151" y="2032346"/>
            <a:ext cx="1645920" cy="525192"/>
          </a:xfrm>
          <a:prstGeom prst="rect">
            <a:avLst/>
          </a:prstGeom>
        </p:spPr>
      </p:pic>
      <p:pic>
        <p:nvPicPr>
          <p:cNvPr id="7" name="Picture 6">
            <a:extLst>
              <a:ext uri="{FF2B5EF4-FFF2-40B4-BE49-F238E27FC236}">
                <a16:creationId xmlns:a16="http://schemas.microsoft.com/office/drawing/2014/main" id="{AA6E4285-3B75-5066-FC56-98B9865EC1B8}"/>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41962" y="2038945"/>
            <a:ext cx="2547499" cy="511997"/>
          </a:xfrm>
          <a:prstGeom prst="rect">
            <a:avLst/>
          </a:prstGeom>
        </p:spPr>
      </p:pic>
      <p:pic>
        <p:nvPicPr>
          <p:cNvPr id="4" name="Picture 3">
            <a:extLst>
              <a:ext uri="{FF2B5EF4-FFF2-40B4-BE49-F238E27FC236}">
                <a16:creationId xmlns:a16="http://schemas.microsoft.com/office/drawing/2014/main" id="{B6F2F0A9-1400-A5E9-E1B6-E61452FD695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060095" y="1956808"/>
            <a:ext cx="1554480" cy="676271"/>
          </a:xfrm>
          <a:prstGeom prst="rect">
            <a:avLst/>
          </a:prstGeom>
        </p:spPr>
      </p:pic>
    </p:spTree>
    <p:extLst>
      <p:ext uri="{BB962C8B-B14F-4D97-AF65-F5344CB8AC3E}">
        <p14:creationId xmlns:p14="http://schemas.microsoft.com/office/powerpoint/2010/main" val="22229610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DDFD21D-1801-92FD-9CEA-D9F2F2E050C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516527" y="0"/>
            <a:ext cx="4675473" cy="6165130"/>
          </a:xfrm>
        </p:spPr>
      </p:pic>
      <p:sp>
        <p:nvSpPr>
          <p:cNvPr id="3" name="Title 2">
            <a:extLst>
              <a:ext uri="{FF2B5EF4-FFF2-40B4-BE49-F238E27FC236}">
                <a16:creationId xmlns:a16="http://schemas.microsoft.com/office/drawing/2014/main" id="{E5BE56F0-0B68-2BF2-C9FA-68C460A2C0E4}"/>
              </a:ext>
            </a:extLst>
          </p:cNvPr>
          <p:cNvSpPr>
            <a:spLocks noGrp="1"/>
          </p:cNvSpPr>
          <p:nvPr>
            <p:ph type="title"/>
          </p:nvPr>
        </p:nvSpPr>
        <p:spPr/>
        <p:txBody>
          <a:bodyPr>
            <a:normAutofit fontScale="90000"/>
          </a:bodyPr>
          <a:lstStyle/>
          <a:p>
            <a:r>
              <a:rPr lang="en-US" b="1" dirty="0"/>
              <a:t>Reduce risk through advanced planning</a:t>
            </a:r>
          </a:p>
        </p:txBody>
      </p:sp>
      <p:sp>
        <p:nvSpPr>
          <p:cNvPr id="4" name="Text Placeholder 3">
            <a:extLst>
              <a:ext uri="{FF2B5EF4-FFF2-40B4-BE49-F238E27FC236}">
                <a16:creationId xmlns:a16="http://schemas.microsoft.com/office/drawing/2014/main" id="{4DB48F8B-671A-9FB9-EED2-62B654E1F7C4}"/>
              </a:ext>
            </a:extLst>
          </p:cNvPr>
          <p:cNvSpPr>
            <a:spLocks noGrp="1"/>
          </p:cNvSpPr>
          <p:nvPr>
            <p:ph type="body" sz="quarter" idx="12"/>
          </p:nvPr>
        </p:nvSpPr>
        <p:spPr>
          <a:xfrm>
            <a:off x="385553" y="1998483"/>
            <a:ext cx="6882994" cy="4542994"/>
          </a:xfrm>
        </p:spPr>
        <p:txBody>
          <a:bodyPr>
            <a:normAutofit/>
          </a:bodyPr>
          <a:lstStyle/>
          <a:p>
            <a:pPr marL="342900" indent="-342900" rtl="0">
              <a:buFont typeface="Wingdings" panose="05000000000000000000" pitchFamily="2" charset="2"/>
              <a:buChar char="§"/>
            </a:pPr>
            <a:r>
              <a:rPr lang="en-US" sz="1800" b="1" dirty="0"/>
              <a:t>Proactive Preparedness:</a:t>
            </a:r>
            <a:r>
              <a:rPr lang="en-US" sz="1800" dirty="0"/>
              <a:t> Advanced planning ensures that you are always prepared for unforeseen events, reducing the potential for communication breakdowns during critical times.</a:t>
            </a:r>
          </a:p>
          <a:p>
            <a:pPr marL="342900" indent="-342900" rtl="0">
              <a:buFont typeface="Wingdings" panose="05000000000000000000" pitchFamily="2" charset="2"/>
              <a:buChar char="§"/>
            </a:pPr>
            <a:endParaRPr lang="en-US" sz="1800" dirty="0"/>
          </a:p>
          <a:p>
            <a:pPr marL="342900" indent="-342900" rtl="0">
              <a:buFont typeface="Wingdings" panose="05000000000000000000" pitchFamily="2" charset="2"/>
              <a:buChar char="§"/>
            </a:pPr>
            <a:r>
              <a:rPr lang="en-US" sz="1800" b="1" dirty="0"/>
              <a:t>Enhanced Safety and Security:</a:t>
            </a:r>
            <a:r>
              <a:rPr lang="en-US" sz="1800" dirty="0"/>
              <a:t> By ensuring multiple communication channels, school districts can rapidly respond to emergencies, ensuring the safety of students, staff, and the community.</a:t>
            </a:r>
          </a:p>
          <a:p>
            <a:pPr marL="342900" indent="-342900" rtl="0">
              <a:buFont typeface="Wingdings" panose="05000000000000000000" pitchFamily="2" charset="2"/>
              <a:buChar char="§"/>
            </a:pPr>
            <a:endParaRPr lang="en-US" sz="1800" dirty="0"/>
          </a:p>
          <a:p>
            <a:pPr marL="342900" indent="-342900" rtl="0">
              <a:buFont typeface="Wingdings" panose="05000000000000000000" pitchFamily="2" charset="2"/>
              <a:buChar char="§"/>
            </a:pPr>
            <a:r>
              <a:rPr lang="en-US" sz="1800" b="1" dirty="0"/>
              <a:t>Efficient Resource Allocation:</a:t>
            </a:r>
            <a:r>
              <a:rPr lang="en-US" sz="1800" dirty="0"/>
              <a:t> Advanced planning for communication redundancy avoids last-minute scrambling, ensuring consistent communication flow even in adverse conditions.</a:t>
            </a:r>
          </a:p>
        </p:txBody>
      </p:sp>
      <p:sp>
        <p:nvSpPr>
          <p:cNvPr id="5" name="Text Placeholder 4">
            <a:extLst>
              <a:ext uri="{FF2B5EF4-FFF2-40B4-BE49-F238E27FC236}">
                <a16:creationId xmlns:a16="http://schemas.microsoft.com/office/drawing/2014/main" id="{8132E65D-9291-B753-FF88-0CA3D376A104}"/>
              </a:ext>
            </a:extLst>
          </p:cNvPr>
          <p:cNvSpPr>
            <a:spLocks noGrp="1"/>
          </p:cNvSpPr>
          <p:nvPr>
            <p:ph type="body" sz="quarter" idx="16"/>
          </p:nvPr>
        </p:nvSpPr>
        <p:spPr/>
        <p:txBody>
          <a:bodyPr>
            <a:normAutofit/>
          </a:bodyPr>
          <a:lstStyle/>
          <a:p>
            <a:r>
              <a:rPr lang="en-US" sz="2000" dirty="0"/>
              <a:t>Strengthening Communication for Safer Schools</a:t>
            </a:r>
          </a:p>
        </p:txBody>
      </p:sp>
    </p:spTree>
    <p:extLst>
      <p:ext uri="{BB962C8B-B14F-4D97-AF65-F5344CB8AC3E}">
        <p14:creationId xmlns:p14="http://schemas.microsoft.com/office/powerpoint/2010/main" val="244530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8D2BF57A-4651-547A-EF9B-4E8009B09E1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53986" y="2101794"/>
            <a:ext cx="6892316" cy="3446158"/>
          </a:xfrm>
          <a:prstGeom prst="rect">
            <a:avLst/>
          </a:prstGeom>
        </p:spPr>
      </p:pic>
      <p:sp>
        <p:nvSpPr>
          <p:cNvPr id="2" name="Title 1">
            <a:extLst>
              <a:ext uri="{FF2B5EF4-FFF2-40B4-BE49-F238E27FC236}">
                <a16:creationId xmlns:a16="http://schemas.microsoft.com/office/drawing/2014/main" id="{8FAFE07E-5A7D-CC20-532D-7BDBED9D72D4}"/>
              </a:ext>
            </a:extLst>
          </p:cNvPr>
          <p:cNvSpPr>
            <a:spLocks noGrp="1"/>
          </p:cNvSpPr>
          <p:nvPr>
            <p:ph type="title"/>
          </p:nvPr>
        </p:nvSpPr>
        <p:spPr>
          <a:xfrm>
            <a:off x="3068293" y="768567"/>
            <a:ext cx="6055414" cy="640698"/>
          </a:xfrm>
        </p:spPr>
        <p:txBody>
          <a:bodyPr>
            <a:normAutofit/>
          </a:bodyPr>
          <a:lstStyle/>
          <a:p>
            <a:r>
              <a:rPr lang="en-US"/>
              <a:t>Wireless priority Service (WPS)</a:t>
            </a:r>
          </a:p>
        </p:txBody>
      </p:sp>
      <p:sp>
        <p:nvSpPr>
          <p:cNvPr id="15" name="Text Placeholder 2">
            <a:extLst>
              <a:ext uri="{FF2B5EF4-FFF2-40B4-BE49-F238E27FC236}">
                <a16:creationId xmlns:a16="http://schemas.microsoft.com/office/drawing/2014/main" id="{A4B7099B-578C-03D5-8A21-7A45635CCCAE}"/>
              </a:ext>
            </a:extLst>
          </p:cNvPr>
          <p:cNvSpPr txBox="1">
            <a:spLocks/>
          </p:cNvSpPr>
          <p:nvPr/>
        </p:nvSpPr>
        <p:spPr>
          <a:xfrm>
            <a:off x="461836" y="5001933"/>
            <a:ext cx="3987615" cy="867943"/>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Clr>
                <a:schemeClr val="accent6"/>
              </a:buClr>
              <a:buFont typeface="Wingdings" pitchFamily="2" charset="2"/>
              <a:buChar char="§"/>
              <a:defRPr sz="1800" kern="1200">
                <a:solidFill>
                  <a:schemeClr val="tx1"/>
                </a:solidFill>
                <a:latin typeface="+mn-lt"/>
                <a:ea typeface="+mn-ea"/>
                <a:cs typeface="+mn-cs"/>
              </a:defRPr>
            </a:lvl1pPr>
            <a:lvl2pPr marL="548640" indent="-269875" algn="l" defTabSz="914400" rtl="0" eaLnBrk="1" latinLnBrk="0" hangingPunct="1">
              <a:lnSpc>
                <a:spcPct val="90000"/>
              </a:lnSpc>
              <a:spcBef>
                <a:spcPts val="600"/>
              </a:spcBef>
              <a:buClr>
                <a:schemeClr val="accent6"/>
              </a:buClr>
              <a:buFont typeface="Wingdings" pitchFamily="2" charset="2"/>
              <a:buChar char="§"/>
              <a:tabLst/>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rgbClr val="E20074"/>
                </a:solidFill>
                <a:latin typeface="+mj-lt"/>
                <a:ea typeface="Calibri" panose="020F0502020204030204" pitchFamily="34" charset="0"/>
                <a:cs typeface="Times New Roman" panose="02020603050405020304" pitchFamily="18" charset="0"/>
              </a:rPr>
              <a:t>Priority access</a:t>
            </a:r>
            <a:br>
              <a:rPr lang="en-US" sz="1600">
                <a:solidFill>
                  <a:srgbClr val="E20074"/>
                </a:solidFill>
                <a:ea typeface="Calibri" panose="020F0502020204030204" pitchFamily="34" charset="0"/>
                <a:cs typeface="Times New Roman" panose="02020603050405020304" pitchFamily="18" charset="0"/>
              </a:rPr>
            </a:br>
            <a:r>
              <a:rPr lang="en-US" sz="1600">
                <a:ea typeface="Calibri" panose="020F0502020204030204" pitchFamily="34" charset="0"/>
                <a:cs typeface="Times New Roman" panose="02020603050405020304" pitchFamily="18" charset="0"/>
              </a:rPr>
              <a:t>T-Mobile subscribers with WPS get moved to the front of the communication line.</a:t>
            </a:r>
          </a:p>
        </p:txBody>
      </p:sp>
      <p:sp>
        <p:nvSpPr>
          <p:cNvPr id="16" name="Text Placeholder 2">
            <a:extLst>
              <a:ext uri="{FF2B5EF4-FFF2-40B4-BE49-F238E27FC236}">
                <a16:creationId xmlns:a16="http://schemas.microsoft.com/office/drawing/2014/main" id="{133BEE66-906F-B565-9D62-A53E65A36962}"/>
              </a:ext>
            </a:extLst>
          </p:cNvPr>
          <p:cNvSpPr txBox="1">
            <a:spLocks/>
          </p:cNvSpPr>
          <p:nvPr/>
        </p:nvSpPr>
        <p:spPr>
          <a:xfrm>
            <a:off x="7965650" y="5001932"/>
            <a:ext cx="3987615" cy="867943"/>
          </a:xfrm>
          <a:prstGeom prst="rect">
            <a:avLst/>
          </a:prstGeom>
        </p:spPr>
        <p:txBody>
          <a:bodyPr vert="horz" lIns="91440" tIns="45720" rIns="91440" bIns="45720" rtlCol="0">
            <a:normAutofit fontScale="92500"/>
          </a:bodyPr>
          <a:lstStyle>
            <a:lvl1pPr marL="274320" indent="-274320" algn="l" defTabSz="914400" rtl="0" eaLnBrk="1" latinLnBrk="0" hangingPunct="1">
              <a:lnSpc>
                <a:spcPct val="90000"/>
              </a:lnSpc>
              <a:spcBef>
                <a:spcPts val="1800"/>
              </a:spcBef>
              <a:buClr>
                <a:schemeClr val="accent6"/>
              </a:buClr>
              <a:buFont typeface="Wingdings" pitchFamily="2" charset="2"/>
              <a:buChar char="§"/>
              <a:defRPr sz="1800" kern="1200">
                <a:solidFill>
                  <a:schemeClr val="tx1"/>
                </a:solidFill>
                <a:latin typeface="+mn-lt"/>
                <a:ea typeface="+mn-ea"/>
                <a:cs typeface="+mn-cs"/>
              </a:defRPr>
            </a:lvl1pPr>
            <a:lvl2pPr marL="548640" indent="-269875" algn="l" defTabSz="914400" rtl="0" eaLnBrk="1" latinLnBrk="0" hangingPunct="1">
              <a:lnSpc>
                <a:spcPct val="90000"/>
              </a:lnSpc>
              <a:spcBef>
                <a:spcPts val="600"/>
              </a:spcBef>
              <a:buClr>
                <a:schemeClr val="accent6"/>
              </a:buClr>
              <a:buFont typeface="Wingdings" pitchFamily="2" charset="2"/>
              <a:buChar char="§"/>
              <a:tabLst/>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rgbClr val="E20074"/>
                </a:solidFill>
                <a:latin typeface="+mj-lt"/>
                <a:cs typeface="Times New Roman" panose="02020603050405020304" pitchFamily="18" charset="0"/>
              </a:rPr>
              <a:t>Preemption</a:t>
            </a:r>
            <a:br>
              <a:rPr lang="en-US" sz="1600">
                <a:solidFill>
                  <a:srgbClr val="E20074"/>
                </a:solidFill>
                <a:ea typeface="Calibri" panose="020F0502020204030204" pitchFamily="34" charset="0"/>
                <a:cs typeface="Times New Roman" panose="02020603050405020304" pitchFamily="18" charset="0"/>
              </a:rPr>
            </a:br>
            <a:r>
              <a:rPr lang="en-US" sz="1600">
                <a:ea typeface="Calibri" panose="020F0502020204030204" pitchFamily="34" charset="0"/>
                <a:cs typeface="Times New Roman" panose="02020603050405020304" pitchFamily="18" charset="0"/>
              </a:rPr>
              <a:t>If necessary, a customer without WPS will be dropped to make room for one with WPS.</a:t>
            </a:r>
          </a:p>
        </p:txBody>
      </p:sp>
      <p:sp>
        <p:nvSpPr>
          <p:cNvPr id="17" name="Text Placeholder 2">
            <a:extLst>
              <a:ext uri="{FF2B5EF4-FFF2-40B4-BE49-F238E27FC236}">
                <a16:creationId xmlns:a16="http://schemas.microsoft.com/office/drawing/2014/main" id="{DCAF36D4-B54F-A348-66FF-02C669A0A1AB}"/>
              </a:ext>
            </a:extLst>
          </p:cNvPr>
          <p:cNvSpPr txBox="1">
            <a:spLocks/>
          </p:cNvSpPr>
          <p:nvPr/>
        </p:nvSpPr>
        <p:spPr>
          <a:xfrm>
            <a:off x="7965650" y="2370640"/>
            <a:ext cx="3648174" cy="1463660"/>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Clr>
                <a:schemeClr val="accent6"/>
              </a:buClr>
              <a:buFont typeface="Wingdings" pitchFamily="2" charset="2"/>
              <a:buChar char="§"/>
              <a:defRPr sz="1800" kern="1200">
                <a:solidFill>
                  <a:schemeClr val="tx1"/>
                </a:solidFill>
                <a:latin typeface="+mn-lt"/>
                <a:ea typeface="+mn-ea"/>
                <a:cs typeface="+mn-cs"/>
              </a:defRPr>
            </a:lvl1pPr>
            <a:lvl2pPr marL="548640" indent="-269875" algn="l" defTabSz="914400" rtl="0" eaLnBrk="1" latinLnBrk="0" hangingPunct="1">
              <a:lnSpc>
                <a:spcPct val="90000"/>
              </a:lnSpc>
              <a:spcBef>
                <a:spcPts val="600"/>
              </a:spcBef>
              <a:buClr>
                <a:schemeClr val="accent6"/>
              </a:buClr>
              <a:buFont typeface="Wingdings" pitchFamily="2" charset="2"/>
              <a:buChar char="§"/>
              <a:tabLst/>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a:solidFill>
                  <a:srgbClr val="E20074"/>
                </a:solidFill>
                <a:latin typeface="+mj-lt"/>
                <a:ea typeface="Calibri" panose="020F0502020204030204" pitchFamily="34" charset="0"/>
                <a:cs typeface="Times New Roman" panose="02020603050405020304" pitchFamily="18" charset="0"/>
              </a:rPr>
              <a:t>End-to-end prioritization</a:t>
            </a:r>
            <a:br>
              <a:rPr lang="en-US" sz="1500">
                <a:solidFill>
                  <a:srgbClr val="E20074"/>
                </a:solidFill>
                <a:ea typeface="Calibri" panose="020F0502020204030204" pitchFamily="34" charset="0"/>
                <a:cs typeface="Times New Roman" panose="02020603050405020304" pitchFamily="18" charset="0"/>
              </a:rPr>
            </a:br>
            <a:r>
              <a:rPr lang="en-US" sz="1500">
                <a:ea typeface="Calibri" panose="020F0502020204030204" pitchFamily="34" charset="0"/>
                <a:cs typeface="Times New Roman" panose="02020603050405020304" pitchFamily="18" charset="0"/>
              </a:rPr>
              <a:t>Using WPS by dialing *272 or the </a:t>
            </a:r>
            <a:br>
              <a:rPr lang="en-US" sz="1500">
                <a:ea typeface="Calibri" panose="020F0502020204030204" pitchFamily="34" charset="0"/>
                <a:cs typeface="Times New Roman" panose="02020603050405020304" pitchFamily="18" charset="0"/>
              </a:rPr>
            </a:br>
            <a:r>
              <a:rPr lang="en-US" sz="1500">
                <a:ea typeface="Calibri" panose="020F0502020204030204" pitchFamily="34" charset="0"/>
                <a:cs typeface="Times New Roman" panose="02020603050405020304" pitchFamily="18" charset="0"/>
              </a:rPr>
              <a:t>PTS Dialer app ensures end-to-end prioritization, regardless of which </a:t>
            </a:r>
            <a:br>
              <a:rPr lang="en-US" sz="1500">
                <a:ea typeface="Calibri" panose="020F0502020204030204" pitchFamily="34" charset="0"/>
                <a:cs typeface="Times New Roman" panose="02020603050405020304" pitchFamily="18" charset="0"/>
              </a:rPr>
            </a:br>
            <a:r>
              <a:rPr lang="en-US" sz="1500">
                <a:ea typeface="Calibri" panose="020F0502020204030204" pitchFamily="34" charset="0"/>
                <a:cs typeface="Times New Roman" panose="02020603050405020304" pitchFamily="18" charset="0"/>
              </a:rPr>
              <a:t>carrier is at the other end.</a:t>
            </a:r>
          </a:p>
        </p:txBody>
      </p:sp>
      <p:sp>
        <p:nvSpPr>
          <p:cNvPr id="18" name="TextBox 17">
            <a:extLst>
              <a:ext uri="{FF2B5EF4-FFF2-40B4-BE49-F238E27FC236}">
                <a16:creationId xmlns:a16="http://schemas.microsoft.com/office/drawing/2014/main" id="{2CE60233-1C2B-CEB3-3DA3-B1806C4813E7}"/>
              </a:ext>
            </a:extLst>
          </p:cNvPr>
          <p:cNvSpPr txBox="1"/>
          <p:nvPr/>
        </p:nvSpPr>
        <p:spPr>
          <a:xfrm>
            <a:off x="4102192" y="6397665"/>
            <a:ext cx="3987615" cy="249299"/>
          </a:xfrm>
          <a:prstGeom prst="rect">
            <a:avLst/>
          </a:prstGeom>
          <a:noFill/>
        </p:spPr>
        <p:txBody>
          <a:bodyPr wrap="square" lIns="0" tIns="0" rIns="0" bIns="0" rtlCol="0">
            <a:spAutoFit/>
          </a:bodyPr>
          <a:lstStyle/>
          <a:p>
            <a:pPr algn="ctr">
              <a:lnSpc>
                <a:spcPct val="80000"/>
              </a:lnSpc>
              <a:defRPr/>
            </a:pPr>
            <a:r>
              <a:rPr lang="en-US" sz="1000">
                <a:solidFill>
                  <a:schemeClr val="tx1">
                    <a:lumMod val="65000"/>
                    <a:lumOff val="35000"/>
                  </a:schemeClr>
                </a:solidFill>
                <a:latin typeface="+mj-lt"/>
                <a:ea typeface="Calibri" panose="020F0502020204030204" pitchFamily="34" charset="0"/>
              </a:rPr>
              <a:t>WPS </a:t>
            </a:r>
            <a:r>
              <a:rPr lang="en-US" sz="1000">
                <a:solidFill>
                  <a:schemeClr val="tx1">
                    <a:lumMod val="65000"/>
                    <a:lumOff val="35000"/>
                  </a:schemeClr>
                </a:solidFill>
                <a:latin typeface="TeleNeo Office" panose="020B0504040202090203" pitchFamily="34" charset="0"/>
                <a:ea typeface="Calibri" panose="020F0502020204030204" pitchFamily="34" charset="0"/>
              </a:rPr>
              <a:t>functionality (including priority access and preemption) may not be available while roaming. Completion of calls not guaranteed. </a:t>
            </a:r>
          </a:p>
        </p:txBody>
      </p:sp>
      <p:sp>
        <p:nvSpPr>
          <p:cNvPr id="19" name="Text Placeholder 2">
            <a:extLst>
              <a:ext uri="{FF2B5EF4-FFF2-40B4-BE49-F238E27FC236}">
                <a16:creationId xmlns:a16="http://schemas.microsoft.com/office/drawing/2014/main" id="{868ED0C8-A1A5-0620-4785-CB171A435EA1}"/>
              </a:ext>
            </a:extLst>
          </p:cNvPr>
          <p:cNvSpPr txBox="1">
            <a:spLocks/>
          </p:cNvSpPr>
          <p:nvPr/>
        </p:nvSpPr>
        <p:spPr>
          <a:xfrm>
            <a:off x="461836" y="2370640"/>
            <a:ext cx="4223286" cy="1854204"/>
          </a:xfrm>
          <a:prstGeom prst="rect">
            <a:avLst/>
          </a:prstGeom>
        </p:spPr>
        <p:txBody>
          <a:bodyPr/>
          <a:lstStyle>
            <a:lvl1pPr marL="228600" indent="-228600" algn="l" defTabSz="914400" rtl="0" eaLnBrk="1" latinLnBrk="0" hangingPunct="1">
              <a:lnSpc>
                <a:spcPct val="90000"/>
              </a:lnSpc>
              <a:spcBef>
                <a:spcPts val="1000"/>
              </a:spcBef>
              <a:buClr>
                <a:srgbClr val="FDD704"/>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DD70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DD704"/>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DD704"/>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DD704"/>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US" sz="1800" b="1"/>
              <a:t>In an emergency, the wireless network may become severely congested and reach 100% of capacity. </a:t>
            </a:r>
            <a:r>
              <a:rPr lang="en-US" sz="1800" b="1">
                <a:solidFill>
                  <a:srgbClr val="EA0A8E"/>
                </a:solidFill>
              </a:rPr>
              <a:t>Priority Access and preemption help ensure users with WPS still get through.</a:t>
            </a:r>
          </a:p>
        </p:txBody>
      </p:sp>
    </p:spTree>
    <p:extLst>
      <p:ext uri="{BB962C8B-B14F-4D97-AF65-F5344CB8AC3E}">
        <p14:creationId xmlns:p14="http://schemas.microsoft.com/office/powerpoint/2010/main" val="220824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163263AC-0970-7A97-762C-AFB818E9DB4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595084" y="0"/>
            <a:ext cx="4596916" cy="6165130"/>
          </a:xfrm>
        </p:spPr>
      </p:pic>
      <p:sp>
        <p:nvSpPr>
          <p:cNvPr id="3" name="Title 2">
            <a:extLst>
              <a:ext uri="{FF2B5EF4-FFF2-40B4-BE49-F238E27FC236}">
                <a16:creationId xmlns:a16="http://schemas.microsoft.com/office/drawing/2014/main" id="{E5BE56F0-0B68-2BF2-C9FA-68C460A2C0E4}"/>
              </a:ext>
            </a:extLst>
          </p:cNvPr>
          <p:cNvSpPr>
            <a:spLocks noGrp="1"/>
          </p:cNvSpPr>
          <p:nvPr>
            <p:ph type="title"/>
          </p:nvPr>
        </p:nvSpPr>
        <p:spPr/>
        <p:txBody>
          <a:bodyPr>
            <a:normAutofit/>
          </a:bodyPr>
          <a:lstStyle/>
          <a:p>
            <a:r>
              <a:rPr lang="en-US"/>
              <a:t>Communication Continuity planning</a:t>
            </a:r>
          </a:p>
        </p:txBody>
      </p:sp>
      <p:sp>
        <p:nvSpPr>
          <p:cNvPr id="4" name="Text Placeholder 3">
            <a:extLst>
              <a:ext uri="{FF2B5EF4-FFF2-40B4-BE49-F238E27FC236}">
                <a16:creationId xmlns:a16="http://schemas.microsoft.com/office/drawing/2014/main" id="{4DB48F8B-671A-9FB9-EED2-62B654E1F7C4}"/>
              </a:ext>
            </a:extLst>
          </p:cNvPr>
          <p:cNvSpPr>
            <a:spLocks noGrp="1"/>
          </p:cNvSpPr>
          <p:nvPr>
            <p:ph type="body" sz="quarter" idx="12"/>
          </p:nvPr>
        </p:nvSpPr>
        <p:spPr>
          <a:xfrm>
            <a:off x="385553" y="1833694"/>
            <a:ext cx="6571428" cy="4898701"/>
          </a:xfrm>
        </p:spPr>
        <p:txBody>
          <a:bodyPr>
            <a:normAutofit/>
          </a:bodyPr>
          <a:lstStyle/>
          <a:p>
            <a:pPr marL="285750" indent="-285750">
              <a:spcBef>
                <a:spcPts val="600"/>
              </a:spcBef>
              <a:buFont typeface="Wingdings" panose="05000000000000000000" pitchFamily="2" charset="2"/>
              <a:buChar char="§"/>
            </a:pPr>
            <a:r>
              <a:rPr lang="en-US" sz="1800" b="1" dirty="0"/>
              <a:t>Have a plan</a:t>
            </a:r>
          </a:p>
          <a:p>
            <a:pPr marL="971550" lvl="1" indent="-285750">
              <a:spcBef>
                <a:spcPts val="600"/>
              </a:spcBef>
            </a:pPr>
            <a:r>
              <a:rPr lang="en-US" sz="1800" kern="0" dirty="0"/>
              <a:t>How do we address coverage challenges?</a:t>
            </a:r>
          </a:p>
          <a:p>
            <a:pPr marL="971550" lvl="1" indent="-285750">
              <a:spcBef>
                <a:spcPts val="600"/>
              </a:spcBef>
            </a:pPr>
            <a:r>
              <a:rPr lang="en-US" sz="1800" kern="0" dirty="0"/>
              <a:t>What if we lose internet connectivity?</a:t>
            </a:r>
          </a:p>
          <a:p>
            <a:pPr marL="971550" lvl="1" indent="-285750">
              <a:spcBef>
                <a:spcPts val="600"/>
              </a:spcBef>
            </a:pPr>
            <a:r>
              <a:rPr lang="en-US" sz="1800" kern="0" dirty="0"/>
              <a:t>How do we communicate internally?</a:t>
            </a:r>
          </a:p>
          <a:p>
            <a:pPr marL="971550" lvl="1" indent="-285750">
              <a:spcBef>
                <a:spcPts val="600"/>
              </a:spcBef>
            </a:pPr>
            <a:r>
              <a:rPr lang="en-US" sz="1800" kern="0" dirty="0"/>
              <a:t>How do we communicate with emergency responders?</a:t>
            </a:r>
          </a:p>
          <a:p>
            <a:pPr marL="285750" indent="-285750">
              <a:spcBef>
                <a:spcPts val="600"/>
              </a:spcBef>
              <a:buFont typeface="Wingdings" panose="05000000000000000000" pitchFamily="2" charset="2"/>
              <a:buChar char="§"/>
            </a:pPr>
            <a:r>
              <a:rPr lang="en-US" sz="1800" b="1" dirty="0"/>
              <a:t>Test it regularly</a:t>
            </a:r>
          </a:p>
          <a:p>
            <a:pPr marL="971550" lvl="1" indent="-285750">
              <a:spcBef>
                <a:spcPts val="600"/>
              </a:spcBef>
            </a:pPr>
            <a:r>
              <a:rPr lang="en-US" sz="1800" kern="0" dirty="0"/>
              <a:t>Where do we have gaps in coverage?</a:t>
            </a:r>
          </a:p>
          <a:p>
            <a:pPr marL="971550" lvl="1" indent="-285750">
              <a:spcBef>
                <a:spcPts val="600"/>
              </a:spcBef>
            </a:pPr>
            <a:r>
              <a:rPr lang="en-US" sz="1800" kern="0" dirty="0"/>
              <a:t>Who else needs to be included?</a:t>
            </a:r>
          </a:p>
          <a:p>
            <a:pPr marL="285750" indent="-285750">
              <a:spcBef>
                <a:spcPts val="600"/>
              </a:spcBef>
              <a:buFont typeface="Wingdings" panose="05000000000000000000" pitchFamily="2" charset="2"/>
              <a:buChar char="§"/>
            </a:pPr>
            <a:r>
              <a:rPr lang="en-US" sz="1800" b="1" dirty="0"/>
              <a:t>Revise as needed</a:t>
            </a:r>
          </a:p>
          <a:p>
            <a:pPr marL="971550" lvl="1" indent="-285750">
              <a:spcBef>
                <a:spcPts val="600"/>
              </a:spcBef>
            </a:pPr>
            <a:r>
              <a:rPr lang="en-US" sz="1800" kern="0" dirty="0"/>
              <a:t>How do we make it better?</a:t>
            </a:r>
          </a:p>
          <a:p>
            <a:pPr marL="971550" lvl="1" indent="-285750">
              <a:spcBef>
                <a:spcPts val="600"/>
              </a:spcBef>
            </a:pPr>
            <a:r>
              <a:rPr lang="en-US" sz="1800" kern="0" dirty="0"/>
              <a:t>How do we make it memorable?</a:t>
            </a:r>
          </a:p>
          <a:p>
            <a:pPr>
              <a:lnSpc>
                <a:spcPct val="90000"/>
              </a:lnSpc>
              <a:spcBef>
                <a:spcPts val="1000"/>
              </a:spcBef>
            </a:pPr>
            <a:endParaRPr lang="en-US" b="1" cap="all" dirty="0">
              <a:solidFill>
                <a:srgbClr val="EA0A8E"/>
              </a:solidFill>
              <a:latin typeface="+mj-lt"/>
            </a:endParaRPr>
          </a:p>
          <a:p>
            <a:pPr>
              <a:lnSpc>
                <a:spcPct val="90000"/>
              </a:lnSpc>
              <a:spcBef>
                <a:spcPts val="1000"/>
              </a:spcBef>
            </a:pPr>
            <a:r>
              <a:rPr lang="en-US" sz="2000" b="1" cap="all" dirty="0">
                <a:solidFill>
                  <a:srgbClr val="EA0A8E"/>
                </a:solidFill>
                <a:latin typeface="+mj-lt"/>
              </a:rPr>
              <a:t>Next Steps? How can we help?</a:t>
            </a:r>
          </a:p>
        </p:txBody>
      </p:sp>
      <p:sp>
        <p:nvSpPr>
          <p:cNvPr id="5" name="Text Placeholder 4">
            <a:extLst>
              <a:ext uri="{FF2B5EF4-FFF2-40B4-BE49-F238E27FC236}">
                <a16:creationId xmlns:a16="http://schemas.microsoft.com/office/drawing/2014/main" id="{8132E65D-9291-B753-FF88-0CA3D376A104}"/>
              </a:ext>
            </a:extLst>
          </p:cNvPr>
          <p:cNvSpPr>
            <a:spLocks noGrp="1"/>
          </p:cNvSpPr>
          <p:nvPr>
            <p:ph type="body" sz="quarter" idx="16"/>
          </p:nvPr>
        </p:nvSpPr>
        <p:spPr/>
        <p:txBody>
          <a:bodyPr>
            <a:normAutofit/>
          </a:bodyPr>
          <a:lstStyle/>
          <a:p>
            <a:r>
              <a:rPr lang="en-US" sz="2000" b="1" dirty="0"/>
              <a:t>We’re here to help</a:t>
            </a:r>
          </a:p>
        </p:txBody>
      </p:sp>
    </p:spTree>
    <p:extLst>
      <p:ext uri="{BB962C8B-B14F-4D97-AF65-F5344CB8AC3E}">
        <p14:creationId xmlns:p14="http://schemas.microsoft.com/office/powerpoint/2010/main" val="2848316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a:extLst>
              <a:ext uri="{FF2B5EF4-FFF2-40B4-BE49-F238E27FC236}">
                <a16:creationId xmlns:a16="http://schemas.microsoft.com/office/drawing/2014/main" id="{FCF7607E-B3C8-7A15-4787-2A82A64D8EE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13298" y="0"/>
            <a:ext cx="4596916" cy="6165130"/>
          </a:xfrm>
        </p:spPr>
      </p:pic>
      <p:sp>
        <p:nvSpPr>
          <p:cNvPr id="60" name="Rectangle 59">
            <a:extLst>
              <a:ext uri="{FF2B5EF4-FFF2-40B4-BE49-F238E27FC236}">
                <a16:creationId xmlns:a16="http://schemas.microsoft.com/office/drawing/2014/main" id="{A20C2D50-5EE7-0635-EA02-7B8B35DD2458}"/>
              </a:ext>
            </a:extLst>
          </p:cNvPr>
          <p:cNvSpPr/>
          <p:nvPr/>
        </p:nvSpPr>
        <p:spPr>
          <a:xfrm>
            <a:off x="0" y="0"/>
            <a:ext cx="4596916" cy="6165130"/>
          </a:xfrm>
          <a:prstGeom prst="rect">
            <a:avLst/>
          </a:prstGeom>
          <a:solidFill>
            <a:srgbClr val="00206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4B3F00-19EB-71D3-20BA-FB3979F0798B}"/>
              </a:ext>
            </a:extLst>
          </p:cNvPr>
          <p:cNvSpPr>
            <a:spLocks noGrp="1"/>
          </p:cNvSpPr>
          <p:nvPr>
            <p:ph type="title"/>
          </p:nvPr>
        </p:nvSpPr>
        <p:spPr/>
        <p:txBody>
          <a:bodyPr/>
          <a:lstStyle/>
          <a:p>
            <a:r>
              <a:rPr lang="en-US"/>
              <a:t>How can we help you?</a:t>
            </a:r>
          </a:p>
        </p:txBody>
      </p:sp>
      <p:sp>
        <p:nvSpPr>
          <p:cNvPr id="8" name="TextBox 7">
            <a:extLst>
              <a:ext uri="{FF2B5EF4-FFF2-40B4-BE49-F238E27FC236}">
                <a16:creationId xmlns:a16="http://schemas.microsoft.com/office/drawing/2014/main" id="{CEBE6FF9-D946-2A35-0DC8-FFCB439C7096}"/>
              </a:ext>
            </a:extLst>
          </p:cNvPr>
          <p:cNvSpPr txBox="1"/>
          <p:nvPr/>
        </p:nvSpPr>
        <p:spPr>
          <a:xfrm>
            <a:off x="5014435" y="4536990"/>
            <a:ext cx="6882993" cy="1292662"/>
          </a:xfrm>
          <a:prstGeom prst="rect">
            <a:avLst/>
          </a:prstGeom>
          <a:noFill/>
        </p:spPr>
        <p:txBody>
          <a:bodyPr wrap="square" rtlCol="0">
            <a:spAutoFit/>
          </a:bodyPr>
          <a:lstStyle/>
          <a:p>
            <a:pPr algn="ctr"/>
            <a:r>
              <a:rPr lang="en-US" b="0" i="0" u="none" strike="noStrike" dirty="0">
                <a:effectLst/>
              </a:rPr>
              <a:t>bit.ly/K12CommunicationPlanningWeb</a:t>
            </a:r>
          </a:p>
          <a:p>
            <a:pPr algn="ctr"/>
            <a:r>
              <a:rPr lang="en-US" sz="2000" i="0" strike="noStrike" dirty="0">
                <a:effectLst/>
              </a:rPr>
              <a:t>(281) 667-0404</a:t>
            </a:r>
            <a:endParaRPr lang="en-US" sz="2000" kern="2400" dirty="0"/>
          </a:p>
          <a:p>
            <a:pPr algn="ctr"/>
            <a:endParaRPr lang="en-US" sz="2000" b="1" kern="2400" dirty="0"/>
          </a:p>
          <a:p>
            <a:pPr algn="ctr"/>
            <a:r>
              <a:rPr lang="en-US" sz="2000" b="1" kern="2400" dirty="0"/>
              <a:t>www.premierwireless.com</a:t>
            </a:r>
          </a:p>
        </p:txBody>
      </p:sp>
      <p:sp>
        <p:nvSpPr>
          <p:cNvPr id="7" name="Text Placeholder 6">
            <a:extLst>
              <a:ext uri="{FF2B5EF4-FFF2-40B4-BE49-F238E27FC236}">
                <a16:creationId xmlns:a16="http://schemas.microsoft.com/office/drawing/2014/main" id="{5FA212CF-7A8C-F445-6260-E1DAAB9AA8FB}"/>
              </a:ext>
            </a:extLst>
          </p:cNvPr>
          <p:cNvSpPr>
            <a:spLocks noGrp="1"/>
          </p:cNvSpPr>
          <p:nvPr>
            <p:ph type="body" sz="quarter" idx="16"/>
          </p:nvPr>
        </p:nvSpPr>
        <p:spPr>
          <a:xfrm>
            <a:off x="5014434" y="4110597"/>
            <a:ext cx="6882994" cy="426393"/>
          </a:xfrm>
        </p:spPr>
        <p:txBody>
          <a:bodyPr>
            <a:normAutofit/>
          </a:bodyPr>
          <a:lstStyle/>
          <a:p>
            <a:pPr algn="ctr"/>
            <a:r>
              <a:rPr lang="en-US" sz="2400" b="1" dirty="0"/>
              <a:t>Reach Out To us today!</a:t>
            </a:r>
          </a:p>
        </p:txBody>
      </p:sp>
      <p:pic>
        <p:nvPicPr>
          <p:cNvPr id="12" name="Picture 11" descr="A qr code with a logo&#10;&#10;Description automatically generated">
            <a:extLst>
              <a:ext uri="{FF2B5EF4-FFF2-40B4-BE49-F238E27FC236}">
                <a16:creationId xmlns:a16="http://schemas.microsoft.com/office/drawing/2014/main" id="{63E9FB04-7D40-8A33-0FEF-8325710229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0722" y="1378830"/>
            <a:ext cx="2330418" cy="2330418"/>
          </a:xfrm>
          <a:prstGeom prst="rect">
            <a:avLst/>
          </a:prstGeom>
        </p:spPr>
      </p:pic>
    </p:spTree>
    <p:extLst>
      <p:ext uri="{BB962C8B-B14F-4D97-AF65-F5344CB8AC3E}">
        <p14:creationId xmlns:p14="http://schemas.microsoft.com/office/powerpoint/2010/main" val="708795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3F00-19EB-71D3-20BA-FB3979F0798B}"/>
              </a:ext>
            </a:extLst>
          </p:cNvPr>
          <p:cNvSpPr>
            <a:spLocks noGrp="1"/>
          </p:cNvSpPr>
          <p:nvPr>
            <p:ph type="title"/>
          </p:nvPr>
        </p:nvSpPr>
        <p:spPr/>
        <p:txBody>
          <a:bodyPr/>
          <a:lstStyle/>
          <a:p>
            <a:r>
              <a:rPr lang="en-US" b="1"/>
              <a:t>REVIEW Your emergency Response plan</a:t>
            </a:r>
          </a:p>
        </p:txBody>
      </p:sp>
      <p:sp>
        <p:nvSpPr>
          <p:cNvPr id="3" name="Text Placeholder 2">
            <a:extLst>
              <a:ext uri="{FF2B5EF4-FFF2-40B4-BE49-F238E27FC236}">
                <a16:creationId xmlns:a16="http://schemas.microsoft.com/office/drawing/2014/main" id="{A79ED141-1EDC-015A-F4AE-69F8C4FA60F8}"/>
              </a:ext>
            </a:extLst>
          </p:cNvPr>
          <p:cNvSpPr>
            <a:spLocks noGrp="1"/>
          </p:cNvSpPr>
          <p:nvPr>
            <p:ph type="body" sz="quarter" idx="12"/>
          </p:nvPr>
        </p:nvSpPr>
        <p:spPr>
          <a:xfrm>
            <a:off x="4855644" y="1743746"/>
            <a:ext cx="7066234" cy="4450072"/>
          </a:xfrm>
        </p:spPr>
        <p:txBody>
          <a:bodyPr>
            <a:noAutofit/>
          </a:bodyPr>
          <a:lstStyle/>
          <a:p>
            <a:pPr marL="285750" indent="-285750">
              <a:lnSpc>
                <a:spcPct val="100000"/>
              </a:lnSpc>
              <a:spcBef>
                <a:spcPts val="600"/>
              </a:spcBef>
              <a:spcAft>
                <a:spcPts val="600"/>
              </a:spcAft>
              <a:buFont typeface="Wingdings" panose="05000000000000000000" pitchFamily="2" charset="2"/>
              <a:buChar char="§"/>
            </a:pPr>
            <a:r>
              <a:rPr lang="en-US" sz="1800" dirty="0"/>
              <a:t>How does your </a:t>
            </a:r>
            <a:r>
              <a:rPr lang="en-US" sz="1800" b="1" dirty="0"/>
              <a:t>emergency response </a:t>
            </a:r>
            <a:r>
              <a:rPr lang="en-US" sz="1800" dirty="0"/>
              <a:t>plan address </a:t>
            </a:r>
            <a:r>
              <a:rPr lang="en-US" sz="1800" b="1" dirty="0"/>
              <a:t>communication continuity</a:t>
            </a:r>
            <a:r>
              <a:rPr lang="en-US" sz="1800" b="1" dirty="0">
                <a:solidFill>
                  <a:srgbClr val="EA0A8E"/>
                </a:solidFill>
              </a:rPr>
              <a:t> </a:t>
            </a:r>
            <a:r>
              <a:rPr lang="en-US" sz="1800" dirty="0"/>
              <a:t>across every functional department?</a:t>
            </a:r>
          </a:p>
          <a:p>
            <a:pPr marL="285750" indent="-285750">
              <a:lnSpc>
                <a:spcPct val="100000"/>
              </a:lnSpc>
              <a:spcBef>
                <a:spcPts val="600"/>
              </a:spcBef>
              <a:spcAft>
                <a:spcPts val="600"/>
              </a:spcAft>
              <a:buFont typeface="Wingdings" panose="05000000000000000000" pitchFamily="2" charset="2"/>
              <a:buChar char="§"/>
            </a:pPr>
            <a:r>
              <a:rPr lang="en-US" sz="1800" dirty="0"/>
              <a:t>What are your </a:t>
            </a:r>
            <a:r>
              <a:rPr lang="en-US" sz="1800" b="1" dirty="0"/>
              <a:t>contingencies</a:t>
            </a:r>
            <a:r>
              <a:rPr lang="en-US" sz="1800" dirty="0"/>
              <a:t> for essential, reliable </a:t>
            </a:r>
            <a:r>
              <a:rPr lang="en-US" sz="1800" b="1" dirty="0"/>
              <a:t>voice and data</a:t>
            </a:r>
            <a:r>
              <a:rPr lang="en-US" sz="1800" dirty="0"/>
              <a:t> communications?</a:t>
            </a:r>
          </a:p>
          <a:p>
            <a:pPr marL="285750" indent="-285750">
              <a:lnSpc>
                <a:spcPct val="100000"/>
              </a:lnSpc>
              <a:spcBef>
                <a:spcPts val="600"/>
              </a:spcBef>
              <a:spcAft>
                <a:spcPts val="600"/>
              </a:spcAft>
              <a:buFont typeface="Wingdings" panose="05000000000000000000" pitchFamily="2" charset="2"/>
              <a:buChar char="§"/>
            </a:pPr>
            <a:r>
              <a:rPr lang="en-US" sz="1800" dirty="0"/>
              <a:t>What are your </a:t>
            </a:r>
            <a:r>
              <a:rPr lang="en-US" sz="1800" b="1" dirty="0"/>
              <a:t>redundancies</a:t>
            </a:r>
            <a:r>
              <a:rPr lang="en-US" sz="1800" dirty="0"/>
              <a:t> to reduce or eliminate communication gaps and to ensure your calls and texts go out?</a:t>
            </a:r>
          </a:p>
          <a:p>
            <a:pPr marL="285750" indent="-285750">
              <a:lnSpc>
                <a:spcPct val="100000"/>
              </a:lnSpc>
              <a:spcBef>
                <a:spcPts val="600"/>
              </a:spcBef>
              <a:spcAft>
                <a:spcPts val="600"/>
              </a:spcAft>
              <a:buFont typeface="Wingdings" panose="05000000000000000000" pitchFamily="2" charset="2"/>
              <a:buChar char="§"/>
            </a:pPr>
            <a:r>
              <a:rPr lang="en-US" sz="1800" dirty="0"/>
              <a:t>Are you sure your </a:t>
            </a:r>
            <a:r>
              <a:rPr lang="en-US" sz="1800" b="1" dirty="0"/>
              <a:t>employees’ phones </a:t>
            </a:r>
            <a:r>
              <a:rPr lang="en-US" sz="1800" dirty="0"/>
              <a:t>work?</a:t>
            </a:r>
            <a:br>
              <a:rPr lang="en-US" sz="1800" dirty="0"/>
            </a:br>
            <a:r>
              <a:rPr lang="en-US" sz="1800" dirty="0"/>
              <a:t>Where is your </a:t>
            </a:r>
            <a:r>
              <a:rPr lang="en-US" sz="1800" b="1" dirty="0"/>
              <a:t>emergency plan</a:t>
            </a:r>
            <a:r>
              <a:rPr lang="en-US" sz="1800" dirty="0"/>
              <a:t>? Can you access it anywhere, anytime?</a:t>
            </a:r>
          </a:p>
          <a:p>
            <a:pPr marL="285750" indent="-285750">
              <a:lnSpc>
                <a:spcPct val="100000"/>
              </a:lnSpc>
              <a:spcBef>
                <a:spcPts val="600"/>
              </a:spcBef>
              <a:spcAft>
                <a:spcPts val="600"/>
              </a:spcAft>
              <a:buFont typeface="Wingdings" panose="05000000000000000000" pitchFamily="2" charset="2"/>
              <a:buChar char="§"/>
            </a:pPr>
            <a:r>
              <a:rPr lang="en-US" sz="1800" dirty="0"/>
              <a:t>When did you last analyze, test, and update your communication plan?</a:t>
            </a:r>
          </a:p>
          <a:p>
            <a:pPr marL="285750" indent="-285750">
              <a:lnSpc>
                <a:spcPct val="100000"/>
              </a:lnSpc>
              <a:spcBef>
                <a:spcPts val="600"/>
              </a:spcBef>
              <a:buFont typeface="Wingdings" panose="05000000000000000000" pitchFamily="2" charset="2"/>
              <a:buChar char="§"/>
            </a:pPr>
            <a:endParaRPr lang="en-US" sz="1800" dirty="0"/>
          </a:p>
        </p:txBody>
      </p:sp>
      <p:grpSp>
        <p:nvGrpSpPr>
          <p:cNvPr id="5" name="Group 4">
            <a:extLst>
              <a:ext uri="{FF2B5EF4-FFF2-40B4-BE49-F238E27FC236}">
                <a16:creationId xmlns:a16="http://schemas.microsoft.com/office/drawing/2014/main" id="{F5FDE802-1A63-F030-3629-EDFE07FEB95E}"/>
              </a:ext>
            </a:extLst>
          </p:cNvPr>
          <p:cNvGrpSpPr/>
          <p:nvPr/>
        </p:nvGrpSpPr>
        <p:grpSpPr>
          <a:xfrm>
            <a:off x="536071" y="1833694"/>
            <a:ext cx="3559489" cy="3568529"/>
            <a:chOff x="7961803" y="2392635"/>
            <a:chExt cx="3559489" cy="3568529"/>
          </a:xfrm>
        </p:grpSpPr>
        <p:sp>
          <p:nvSpPr>
            <p:cNvPr id="8" name="Freeform: Shape 7">
              <a:extLst>
                <a:ext uri="{FF2B5EF4-FFF2-40B4-BE49-F238E27FC236}">
                  <a16:creationId xmlns:a16="http://schemas.microsoft.com/office/drawing/2014/main" id="{0B319D96-EF71-F46A-8AF2-FD03D9217F90}"/>
                </a:ext>
              </a:extLst>
            </p:cNvPr>
            <p:cNvSpPr/>
            <p:nvPr/>
          </p:nvSpPr>
          <p:spPr>
            <a:xfrm>
              <a:off x="8255439" y="2592062"/>
              <a:ext cx="3075468" cy="3075468"/>
            </a:xfrm>
            <a:custGeom>
              <a:avLst/>
              <a:gdLst>
                <a:gd name="connsiteX0" fmla="*/ 1137919 w 2275839"/>
                <a:gd name="connsiteY0" fmla="*/ 0 h 2275839"/>
                <a:gd name="connsiteX1" fmla="*/ 2275839 w 2275839"/>
                <a:gd name="connsiteY1" fmla="*/ 1137920 h 2275839"/>
                <a:gd name="connsiteX2" fmla="*/ 1137920 w 2275839"/>
                <a:gd name="connsiteY2" fmla="*/ 1137920 h 2275839"/>
                <a:gd name="connsiteX3" fmla="*/ 1137919 w 2275839"/>
                <a:gd name="connsiteY3" fmla="*/ 0 h 2275839"/>
              </a:gdLst>
              <a:ahLst/>
              <a:cxnLst>
                <a:cxn ang="0">
                  <a:pos x="connsiteX0" y="connsiteY0"/>
                </a:cxn>
                <a:cxn ang="0">
                  <a:pos x="connsiteX1" y="connsiteY1"/>
                </a:cxn>
                <a:cxn ang="0">
                  <a:pos x="connsiteX2" y="connsiteY2"/>
                </a:cxn>
                <a:cxn ang="0">
                  <a:pos x="connsiteX3" y="connsiteY3"/>
                </a:cxn>
              </a:cxnLst>
              <a:rect l="l" t="t" r="r" b="b"/>
              <a:pathLst>
                <a:path w="2275839" h="2275839">
                  <a:moveTo>
                    <a:pt x="1137919" y="0"/>
                  </a:moveTo>
                  <a:cubicBezTo>
                    <a:pt x="1766375" y="0"/>
                    <a:pt x="2275839" y="509464"/>
                    <a:pt x="2275839" y="1137920"/>
                  </a:cubicBezTo>
                  <a:lnTo>
                    <a:pt x="1137920" y="1137920"/>
                  </a:lnTo>
                  <a:cubicBezTo>
                    <a:pt x="1137920" y="758613"/>
                    <a:pt x="1137919" y="379307"/>
                    <a:pt x="1137919" y="0"/>
                  </a:cubicBezTo>
                  <a:close/>
                </a:path>
              </a:pathLst>
            </a:cu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spcFirstLastPara="0" vert="horz" wrap="square" lIns="1224602" tIns="488204" rIns="244364" bIns="1197509" numCol="1" spcCol="1270" anchor="ctr" anchorCtr="0">
              <a:noAutofit/>
            </a:bodyPr>
            <a:lstStyle/>
            <a:p>
              <a:pPr marL="0" lvl="0" indent="0" algn="ctr" defTabSz="577850">
                <a:lnSpc>
                  <a:spcPct val="90000"/>
                </a:lnSpc>
                <a:spcBef>
                  <a:spcPct val="0"/>
                </a:spcBef>
                <a:spcAft>
                  <a:spcPct val="35000"/>
                </a:spcAft>
                <a:buNone/>
              </a:pPr>
              <a:r>
                <a:rPr lang="en-US" sz="2000" kern="1200" dirty="0"/>
                <a:t>  Prepare</a:t>
              </a:r>
            </a:p>
          </p:txBody>
        </p:sp>
        <p:sp>
          <p:nvSpPr>
            <p:cNvPr id="9" name="Freeform: Shape 8">
              <a:extLst>
                <a:ext uri="{FF2B5EF4-FFF2-40B4-BE49-F238E27FC236}">
                  <a16:creationId xmlns:a16="http://schemas.microsoft.com/office/drawing/2014/main" id="{FE65D4C2-A875-D91A-54D0-EAE3AE83F1E9}"/>
                </a:ext>
              </a:extLst>
            </p:cNvPr>
            <p:cNvSpPr/>
            <p:nvPr/>
          </p:nvSpPr>
          <p:spPr>
            <a:xfrm>
              <a:off x="8255439" y="2695310"/>
              <a:ext cx="3075468" cy="3075468"/>
            </a:xfrm>
            <a:custGeom>
              <a:avLst/>
              <a:gdLst>
                <a:gd name="connsiteX0" fmla="*/ 2275839 w 2275839"/>
                <a:gd name="connsiteY0" fmla="*/ 1137920 h 2275839"/>
                <a:gd name="connsiteX1" fmla="*/ 1137919 w 2275839"/>
                <a:gd name="connsiteY1" fmla="*/ 2275840 h 2275839"/>
                <a:gd name="connsiteX2" fmla="*/ 1137920 w 2275839"/>
                <a:gd name="connsiteY2" fmla="*/ 1137920 h 2275839"/>
                <a:gd name="connsiteX3" fmla="*/ 2275839 w 2275839"/>
                <a:gd name="connsiteY3" fmla="*/ 1137920 h 2275839"/>
              </a:gdLst>
              <a:ahLst/>
              <a:cxnLst>
                <a:cxn ang="0">
                  <a:pos x="connsiteX0" y="connsiteY0"/>
                </a:cxn>
                <a:cxn ang="0">
                  <a:pos x="connsiteX1" y="connsiteY1"/>
                </a:cxn>
                <a:cxn ang="0">
                  <a:pos x="connsiteX2" y="connsiteY2"/>
                </a:cxn>
                <a:cxn ang="0">
                  <a:pos x="connsiteX3" y="connsiteY3"/>
                </a:cxn>
              </a:cxnLst>
              <a:rect l="l" t="t" r="r" b="b"/>
              <a:pathLst>
                <a:path w="2275839" h="2275839">
                  <a:moveTo>
                    <a:pt x="2275839" y="1137920"/>
                  </a:moveTo>
                  <a:cubicBezTo>
                    <a:pt x="2275839" y="1766376"/>
                    <a:pt x="1766375" y="2275840"/>
                    <a:pt x="1137919" y="2275840"/>
                  </a:cubicBezTo>
                  <a:cubicBezTo>
                    <a:pt x="1137919" y="1896533"/>
                    <a:pt x="1137920" y="1517227"/>
                    <a:pt x="1137920" y="1137920"/>
                  </a:cubicBezTo>
                  <a:lnTo>
                    <a:pt x="2275839" y="113792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p:spPr>
          <p:style>
            <a:lnRef idx="2">
              <a:schemeClr val="lt1">
                <a:hueOff val="0"/>
                <a:satOff val="0"/>
                <a:lumOff val="0"/>
                <a:alphaOff val="0"/>
              </a:schemeClr>
            </a:lnRef>
            <a:fillRef idx="1">
              <a:schemeClr val="accent5">
                <a:alpha val="90000"/>
                <a:hueOff val="0"/>
                <a:satOff val="0"/>
                <a:lumOff val="0"/>
                <a:alphaOff val="-13333"/>
              </a:schemeClr>
            </a:fillRef>
            <a:effectRef idx="0">
              <a:schemeClr val="accent5">
                <a:alpha val="90000"/>
                <a:hueOff val="0"/>
                <a:satOff val="0"/>
                <a:lumOff val="0"/>
                <a:alphaOff val="-13333"/>
              </a:schemeClr>
            </a:effectRef>
            <a:fontRef idx="minor">
              <a:schemeClr val="lt1"/>
            </a:fontRef>
          </p:style>
          <p:txBody>
            <a:bodyPr spcFirstLastPara="0" vert="horz" wrap="square" lIns="1224602" tIns="1197508" rIns="244364" bIns="488205" numCol="1" spcCol="1270" anchor="ctr" anchorCtr="0">
              <a:noAutofit/>
            </a:bodyPr>
            <a:lstStyle/>
            <a:p>
              <a:pPr marL="0" lvl="0" indent="0" algn="ctr" defTabSz="577850">
                <a:lnSpc>
                  <a:spcPct val="90000"/>
                </a:lnSpc>
                <a:spcBef>
                  <a:spcPct val="0"/>
                </a:spcBef>
                <a:spcAft>
                  <a:spcPct val="35000"/>
                </a:spcAft>
                <a:buNone/>
              </a:pPr>
              <a:r>
                <a:rPr lang="en-US" sz="2000" kern="1200" dirty="0"/>
                <a:t>     Response</a:t>
              </a:r>
            </a:p>
          </p:txBody>
        </p:sp>
        <p:sp>
          <p:nvSpPr>
            <p:cNvPr id="10" name="Freeform: Shape 9">
              <a:extLst>
                <a:ext uri="{FF2B5EF4-FFF2-40B4-BE49-F238E27FC236}">
                  <a16:creationId xmlns:a16="http://schemas.microsoft.com/office/drawing/2014/main" id="{F78544AA-7A11-02C1-21FC-A12137CF2CEF}"/>
                </a:ext>
              </a:extLst>
            </p:cNvPr>
            <p:cNvSpPr/>
            <p:nvPr/>
          </p:nvSpPr>
          <p:spPr>
            <a:xfrm>
              <a:off x="8152192" y="2695310"/>
              <a:ext cx="3075468" cy="3075468"/>
            </a:xfrm>
            <a:custGeom>
              <a:avLst/>
              <a:gdLst>
                <a:gd name="connsiteX0" fmla="*/ 1137920 w 2275839"/>
                <a:gd name="connsiteY0" fmla="*/ 2275839 h 2275839"/>
                <a:gd name="connsiteX1" fmla="*/ 0 w 2275839"/>
                <a:gd name="connsiteY1" fmla="*/ 1137919 h 2275839"/>
                <a:gd name="connsiteX2" fmla="*/ 1137920 w 2275839"/>
                <a:gd name="connsiteY2" fmla="*/ 1137920 h 2275839"/>
                <a:gd name="connsiteX3" fmla="*/ 1137920 w 2275839"/>
                <a:gd name="connsiteY3" fmla="*/ 2275839 h 2275839"/>
              </a:gdLst>
              <a:ahLst/>
              <a:cxnLst>
                <a:cxn ang="0">
                  <a:pos x="connsiteX0" y="connsiteY0"/>
                </a:cxn>
                <a:cxn ang="0">
                  <a:pos x="connsiteX1" y="connsiteY1"/>
                </a:cxn>
                <a:cxn ang="0">
                  <a:pos x="connsiteX2" y="connsiteY2"/>
                </a:cxn>
                <a:cxn ang="0">
                  <a:pos x="connsiteX3" y="connsiteY3"/>
                </a:cxn>
              </a:cxnLst>
              <a:rect l="l" t="t" r="r" b="b"/>
              <a:pathLst>
                <a:path w="2275839" h="2275839">
                  <a:moveTo>
                    <a:pt x="1137920" y="2275839"/>
                  </a:moveTo>
                  <a:cubicBezTo>
                    <a:pt x="509464" y="2275839"/>
                    <a:pt x="0" y="1766375"/>
                    <a:pt x="0" y="1137919"/>
                  </a:cubicBezTo>
                  <a:lnTo>
                    <a:pt x="1137920" y="1137920"/>
                  </a:lnTo>
                  <a:lnTo>
                    <a:pt x="1137920" y="2275839"/>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p:spPr>
          <p:style>
            <a:lnRef idx="2">
              <a:schemeClr val="lt1">
                <a:hueOff val="0"/>
                <a:satOff val="0"/>
                <a:lumOff val="0"/>
                <a:alphaOff val="0"/>
              </a:schemeClr>
            </a:lnRef>
            <a:fillRef idx="1">
              <a:schemeClr val="accent5">
                <a:alpha val="90000"/>
                <a:hueOff val="0"/>
                <a:satOff val="0"/>
                <a:lumOff val="0"/>
                <a:alphaOff val="-26667"/>
              </a:schemeClr>
            </a:fillRef>
            <a:effectRef idx="0">
              <a:schemeClr val="accent5">
                <a:alpha val="90000"/>
                <a:hueOff val="0"/>
                <a:satOff val="0"/>
                <a:lumOff val="0"/>
                <a:alphaOff val="-26667"/>
              </a:schemeClr>
            </a:effectRef>
            <a:fontRef idx="minor">
              <a:schemeClr val="lt1"/>
            </a:fontRef>
          </p:style>
          <p:txBody>
            <a:bodyPr spcFirstLastPara="0" vert="horz" wrap="square" lIns="244365" tIns="1197508" rIns="1224601" bIns="488205" numCol="1" spcCol="1270" anchor="ctr" anchorCtr="0">
              <a:noAutofit/>
            </a:bodyPr>
            <a:lstStyle/>
            <a:p>
              <a:pPr marL="0" lvl="0" indent="0" defTabSz="577850">
                <a:lnSpc>
                  <a:spcPct val="90000"/>
                </a:lnSpc>
                <a:spcBef>
                  <a:spcPct val="0"/>
                </a:spcBef>
                <a:spcAft>
                  <a:spcPct val="35000"/>
                </a:spcAft>
                <a:buNone/>
              </a:pPr>
              <a:r>
                <a:rPr lang="en-US" sz="2000" kern="1200" dirty="0"/>
                <a:t>   Recovery</a:t>
              </a:r>
            </a:p>
          </p:txBody>
        </p:sp>
        <p:sp>
          <p:nvSpPr>
            <p:cNvPr id="11" name="Freeform: Shape 10">
              <a:extLst>
                <a:ext uri="{FF2B5EF4-FFF2-40B4-BE49-F238E27FC236}">
                  <a16:creationId xmlns:a16="http://schemas.microsoft.com/office/drawing/2014/main" id="{3D48E565-46AB-C41D-AE0D-7C1F71006378}"/>
                </a:ext>
              </a:extLst>
            </p:cNvPr>
            <p:cNvSpPr/>
            <p:nvPr/>
          </p:nvSpPr>
          <p:spPr>
            <a:xfrm>
              <a:off x="8152192" y="2592062"/>
              <a:ext cx="3075468" cy="3075468"/>
            </a:xfrm>
            <a:custGeom>
              <a:avLst/>
              <a:gdLst>
                <a:gd name="connsiteX0" fmla="*/ 0 w 2275839"/>
                <a:gd name="connsiteY0" fmla="*/ 1137920 h 2275839"/>
                <a:gd name="connsiteX1" fmla="*/ 1137920 w 2275839"/>
                <a:gd name="connsiteY1" fmla="*/ 0 h 2275839"/>
                <a:gd name="connsiteX2" fmla="*/ 1137920 w 2275839"/>
                <a:gd name="connsiteY2" fmla="*/ 1137920 h 2275839"/>
                <a:gd name="connsiteX3" fmla="*/ 0 w 2275839"/>
                <a:gd name="connsiteY3" fmla="*/ 1137920 h 2275839"/>
              </a:gdLst>
              <a:ahLst/>
              <a:cxnLst>
                <a:cxn ang="0">
                  <a:pos x="connsiteX0" y="connsiteY0"/>
                </a:cxn>
                <a:cxn ang="0">
                  <a:pos x="connsiteX1" y="connsiteY1"/>
                </a:cxn>
                <a:cxn ang="0">
                  <a:pos x="connsiteX2" y="connsiteY2"/>
                </a:cxn>
                <a:cxn ang="0">
                  <a:pos x="connsiteX3" y="connsiteY3"/>
                </a:cxn>
              </a:cxnLst>
              <a:rect l="l" t="t" r="r" b="b"/>
              <a:pathLst>
                <a:path w="2275839" h="2275839">
                  <a:moveTo>
                    <a:pt x="0" y="1137920"/>
                  </a:moveTo>
                  <a:cubicBezTo>
                    <a:pt x="0" y="509464"/>
                    <a:pt x="509464" y="0"/>
                    <a:pt x="1137920" y="0"/>
                  </a:cubicBezTo>
                  <a:lnTo>
                    <a:pt x="1137920" y="1137920"/>
                  </a:lnTo>
                  <a:lnTo>
                    <a:pt x="0" y="1137920"/>
                  </a:lnTo>
                  <a:close/>
                </a:path>
              </a:pathLst>
            </a:custGeom>
            <a:gradFill flip="none" rotWithShape="1">
              <a:gsLst>
                <a:gs pos="0">
                  <a:srgbClr val="EA0A8E">
                    <a:shade val="30000"/>
                    <a:satMod val="115000"/>
                  </a:srgbClr>
                </a:gs>
                <a:gs pos="50000">
                  <a:srgbClr val="EA0A8E">
                    <a:shade val="67500"/>
                    <a:satMod val="115000"/>
                  </a:srgbClr>
                </a:gs>
                <a:gs pos="100000">
                  <a:srgbClr val="EA0A8E">
                    <a:shade val="100000"/>
                    <a:satMod val="115000"/>
                  </a:srgbClr>
                </a:gs>
              </a:gsLst>
              <a:lin ang="2700000" scaled="1"/>
              <a:tileRect/>
            </a:gradFill>
          </p:spPr>
          <p:style>
            <a:lnRef idx="2">
              <a:schemeClr val="lt1">
                <a:hueOff val="0"/>
                <a:satOff val="0"/>
                <a:lumOff val="0"/>
                <a:alphaOff val="0"/>
              </a:schemeClr>
            </a:lnRef>
            <a:fillRef idx="1">
              <a:schemeClr val="accent5">
                <a:alpha val="90000"/>
                <a:hueOff val="0"/>
                <a:satOff val="0"/>
                <a:lumOff val="0"/>
                <a:alphaOff val="-40000"/>
              </a:schemeClr>
            </a:fillRef>
            <a:effectRef idx="0">
              <a:schemeClr val="accent5">
                <a:alpha val="90000"/>
                <a:hueOff val="0"/>
                <a:satOff val="0"/>
                <a:lumOff val="0"/>
                <a:alphaOff val="-40000"/>
              </a:schemeClr>
            </a:effectRef>
            <a:fontRef idx="minor">
              <a:schemeClr val="lt1"/>
            </a:fontRef>
          </p:style>
          <p:txBody>
            <a:bodyPr spcFirstLastPara="0" vert="horz" wrap="square" lIns="244365" tIns="488204" rIns="1224601" bIns="1197509" numCol="1" spcCol="1270" anchor="ctr" anchorCtr="0">
              <a:noAutofit/>
            </a:bodyPr>
            <a:lstStyle/>
            <a:p>
              <a:pPr marL="0" lvl="0" indent="0" defTabSz="577850">
                <a:lnSpc>
                  <a:spcPct val="90000"/>
                </a:lnSpc>
                <a:spcBef>
                  <a:spcPct val="0"/>
                </a:spcBef>
                <a:spcAft>
                  <a:spcPct val="35000"/>
                </a:spcAft>
                <a:buNone/>
              </a:pPr>
              <a:r>
                <a:rPr lang="en-US" sz="2000" kern="1200" dirty="0"/>
                <a:t>Prevention</a:t>
              </a:r>
            </a:p>
          </p:txBody>
        </p:sp>
        <p:sp>
          <p:nvSpPr>
            <p:cNvPr id="12" name="Arrow: Circular 11">
              <a:extLst>
                <a:ext uri="{FF2B5EF4-FFF2-40B4-BE49-F238E27FC236}">
                  <a16:creationId xmlns:a16="http://schemas.microsoft.com/office/drawing/2014/main" id="{9361A286-F725-58C7-2EF4-0FFF03525A53}"/>
                </a:ext>
              </a:extLst>
            </p:cNvPr>
            <p:cNvSpPr/>
            <p:nvPr/>
          </p:nvSpPr>
          <p:spPr>
            <a:xfrm rot="5400000">
              <a:off x="8065050" y="2504923"/>
              <a:ext cx="3456241" cy="3456241"/>
            </a:xfrm>
            <a:prstGeom prst="circularArrow">
              <a:avLst>
                <a:gd name="adj1" fmla="val 5085"/>
                <a:gd name="adj2" fmla="val 327528"/>
                <a:gd name="adj3" fmla="val 21272472"/>
                <a:gd name="adj4" fmla="val 16200000"/>
                <a:gd name="adj5" fmla="val 5932"/>
              </a:avLst>
            </a:prstGeom>
            <a:solidFill>
              <a:schemeClr val="bg1"/>
            </a:solidFill>
            <a:ln w="28575">
              <a:solidFill>
                <a:srgbClr val="002060"/>
              </a:solidFill>
            </a:ln>
          </p:spPr>
          <p:style>
            <a:lnRef idx="0">
              <a:schemeClr val="accent5">
                <a:shade val="90000"/>
                <a:hueOff val="0"/>
                <a:satOff val="0"/>
                <a:lumOff val="0"/>
                <a:alphaOff val="0"/>
              </a:schemeClr>
            </a:lnRef>
            <a:fillRef idx="1">
              <a:schemeClr val="accent5">
                <a:shade val="90000"/>
                <a:hueOff val="0"/>
                <a:satOff val="0"/>
                <a:lumOff val="0"/>
                <a:alphaOff val="0"/>
              </a:schemeClr>
            </a:fillRef>
            <a:effectRef idx="0">
              <a:schemeClr val="accent5">
                <a:shade val="90000"/>
                <a:hueOff val="0"/>
                <a:satOff val="0"/>
                <a:lumOff val="0"/>
                <a:alphaOff val="0"/>
              </a:schemeClr>
            </a:effectRef>
            <a:fontRef idx="minor">
              <a:schemeClr val="lt1"/>
            </a:fontRef>
          </p:style>
          <p:txBody>
            <a:bodyPr/>
            <a:lstStyle/>
            <a:p>
              <a:endParaRPr lang="en-US"/>
            </a:p>
          </p:txBody>
        </p:sp>
        <p:sp>
          <p:nvSpPr>
            <p:cNvPr id="13" name="Arrow: Circular 12">
              <a:extLst>
                <a:ext uri="{FF2B5EF4-FFF2-40B4-BE49-F238E27FC236}">
                  <a16:creationId xmlns:a16="http://schemas.microsoft.com/office/drawing/2014/main" id="{D4E8E76C-49C4-DDF9-E225-3E63C091BA64}"/>
                </a:ext>
              </a:extLst>
            </p:cNvPr>
            <p:cNvSpPr/>
            <p:nvPr/>
          </p:nvSpPr>
          <p:spPr>
            <a:xfrm rot="5400000">
              <a:off x="7961803" y="2504923"/>
              <a:ext cx="3456241" cy="3456241"/>
            </a:xfrm>
            <a:prstGeom prst="circularArrow">
              <a:avLst>
                <a:gd name="adj1" fmla="val 5085"/>
                <a:gd name="adj2" fmla="val 327528"/>
                <a:gd name="adj3" fmla="val 5072472"/>
                <a:gd name="adj4" fmla="val 0"/>
                <a:gd name="adj5" fmla="val 5932"/>
              </a:avLst>
            </a:prstGeom>
            <a:solidFill>
              <a:schemeClr val="bg1"/>
            </a:solidFill>
            <a:ln w="28575">
              <a:solidFill>
                <a:srgbClr val="002060"/>
              </a:solidFill>
            </a:ln>
          </p:spPr>
          <p:style>
            <a:lnRef idx="0">
              <a:schemeClr val="accent5">
                <a:shade val="90000"/>
                <a:hueOff val="186770"/>
                <a:satOff val="-7791"/>
                <a:lumOff val="12610"/>
                <a:alphaOff val="0"/>
              </a:schemeClr>
            </a:lnRef>
            <a:fillRef idx="1">
              <a:schemeClr val="accent5">
                <a:shade val="90000"/>
                <a:hueOff val="186770"/>
                <a:satOff val="-7791"/>
                <a:lumOff val="12610"/>
                <a:alphaOff val="0"/>
              </a:schemeClr>
            </a:fillRef>
            <a:effectRef idx="0">
              <a:schemeClr val="accent5">
                <a:shade val="90000"/>
                <a:hueOff val="186770"/>
                <a:satOff val="-7791"/>
                <a:lumOff val="12610"/>
                <a:alphaOff val="0"/>
              </a:schemeClr>
            </a:effectRef>
            <a:fontRef idx="minor">
              <a:schemeClr val="lt1"/>
            </a:fontRef>
          </p:style>
          <p:txBody>
            <a:bodyPr/>
            <a:lstStyle/>
            <a:p>
              <a:endParaRPr lang="en-US"/>
            </a:p>
          </p:txBody>
        </p:sp>
        <p:sp>
          <p:nvSpPr>
            <p:cNvPr id="14" name="Arrow: Circular 13">
              <a:extLst>
                <a:ext uri="{FF2B5EF4-FFF2-40B4-BE49-F238E27FC236}">
                  <a16:creationId xmlns:a16="http://schemas.microsoft.com/office/drawing/2014/main" id="{416BF240-97CA-F55D-DF60-FE53A0A45227}"/>
                </a:ext>
              </a:extLst>
            </p:cNvPr>
            <p:cNvSpPr/>
            <p:nvPr/>
          </p:nvSpPr>
          <p:spPr>
            <a:xfrm rot="5400000">
              <a:off x="7961804" y="2401675"/>
              <a:ext cx="3456241" cy="3456241"/>
            </a:xfrm>
            <a:prstGeom prst="circularArrow">
              <a:avLst>
                <a:gd name="adj1" fmla="val 5085"/>
                <a:gd name="adj2" fmla="val 327528"/>
                <a:gd name="adj3" fmla="val 10472472"/>
                <a:gd name="adj4" fmla="val 5400000"/>
                <a:gd name="adj5" fmla="val 5932"/>
              </a:avLst>
            </a:prstGeom>
            <a:solidFill>
              <a:schemeClr val="bg1"/>
            </a:solidFill>
            <a:ln w="28575">
              <a:solidFill>
                <a:srgbClr val="002060"/>
              </a:solidFill>
            </a:ln>
          </p:spPr>
          <p:style>
            <a:lnRef idx="0">
              <a:schemeClr val="accent5">
                <a:shade val="90000"/>
                <a:hueOff val="373541"/>
                <a:satOff val="-15583"/>
                <a:lumOff val="25221"/>
                <a:alphaOff val="0"/>
              </a:schemeClr>
            </a:lnRef>
            <a:fillRef idx="1">
              <a:schemeClr val="accent5">
                <a:shade val="90000"/>
                <a:hueOff val="373541"/>
                <a:satOff val="-15583"/>
                <a:lumOff val="25221"/>
                <a:alphaOff val="0"/>
              </a:schemeClr>
            </a:fillRef>
            <a:effectRef idx="0">
              <a:schemeClr val="accent5">
                <a:shade val="90000"/>
                <a:hueOff val="373541"/>
                <a:satOff val="-15583"/>
                <a:lumOff val="25221"/>
                <a:alphaOff val="0"/>
              </a:schemeClr>
            </a:effectRef>
            <a:fontRef idx="minor">
              <a:schemeClr val="lt1"/>
            </a:fontRef>
          </p:style>
          <p:txBody>
            <a:bodyPr/>
            <a:lstStyle/>
            <a:p>
              <a:endParaRPr lang="en-US"/>
            </a:p>
          </p:txBody>
        </p:sp>
        <p:sp>
          <p:nvSpPr>
            <p:cNvPr id="15" name="Arrow: Circular 14">
              <a:extLst>
                <a:ext uri="{FF2B5EF4-FFF2-40B4-BE49-F238E27FC236}">
                  <a16:creationId xmlns:a16="http://schemas.microsoft.com/office/drawing/2014/main" id="{D665492E-6425-9792-FE1B-41767704D6DC}"/>
                </a:ext>
              </a:extLst>
            </p:cNvPr>
            <p:cNvSpPr/>
            <p:nvPr/>
          </p:nvSpPr>
          <p:spPr>
            <a:xfrm rot="5400000">
              <a:off x="8065051" y="2392635"/>
              <a:ext cx="3456241" cy="3456241"/>
            </a:xfrm>
            <a:prstGeom prst="circularArrow">
              <a:avLst>
                <a:gd name="adj1" fmla="val 5085"/>
                <a:gd name="adj2" fmla="val 327528"/>
                <a:gd name="adj3" fmla="val 15872472"/>
                <a:gd name="adj4" fmla="val 10800000"/>
                <a:gd name="adj5" fmla="val 5932"/>
              </a:avLst>
            </a:prstGeom>
            <a:solidFill>
              <a:schemeClr val="bg1"/>
            </a:solidFill>
            <a:ln w="28575">
              <a:solidFill>
                <a:srgbClr val="002060"/>
              </a:solidFill>
            </a:ln>
          </p:spPr>
          <p:style>
            <a:lnRef idx="0">
              <a:schemeClr val="accent5">
                <a:shade val="90000"/>
                <a:hueOff val="560311"/>
                <a:satOff val="-23374"/>
                <a:lumOff val="37831"/>
                <a:alphaOff val="0"/>
              </a:schemeClr>
            </a:lnRef>
            <a:fillRef idx="1">
              <a:schemeClr val="accent5">
                <a:shade val="90000"/>
                <a:hueOff val="560311"/>
                <a:satOff val="-23374"/>
                <a:lumOff val="37831"/>
                <a:alphaOff val="0"/>
              </a:schemeClr>
            </a:fillRef>
            <a:effectRef idx="0">
              <a:schemeClr val="accent5">
                <a:shade val="90000"/>
                <a:hueOff val="560311"/>
                <a:satOff val="-23374"/>
                <a:lumOff val="37831"/>
                <a:alphaOff val="0"/>
              </a:schemeClr>
            </a:effectRef>
            <a:fontRef idx="minor">
              <a:schemeClr val="lt1"/>
            </a:fontRef>
          </p:style>
          <p:txBody>
            <a:bodyPr/>
            <a:lstStyle/>
            <a:p>
              <a:endParaRPr lang="en-US"/>
            </a:p>
          </p:txBody>
        </p:sp>
      </p:grpSp>
      <p:sp>
        <p:nvSpPr>
          <p:cNvPr id="7" name="Text Placeholder 6">
            <a:extLst>
              <a:ext uri="{FF2B5EF4-FFF2-40B4-BE49-F238E27FC236}">
                <a16:creationId xmlns:a16="http://schemas.microsoft.com/office/drawing/2014/main" id="{6FE9E480-CC02-19A1-7CC2-8229FB6FD750}"/>
              </a:ext>
            </a:extLst>
          </p:cNvPr>
          <p:cNvSpPr>
            <a:spLocks noGrp="1"/>
          </p:cNvSpPr>
          <p:nvPr>
            <p:ph type="body" sz="quarter" idx="16"/>
          </p:nvPr>
        </p:nvSpPr>
        <p:spPr>
          <a:xfrm>
            <a:off x="4855644" y="1195120"/>
            <a:ext cx="6882994" cy="426393"/>
          </a:xfrm>
        </p:spPr>
        <p:txBody>
          <a:bodyPr/>
          <a:lstStyle/>
          <a:p>
            <a:pPr algn="ctr"/>
            <a:r>
              <a:rPr lang="en-US" dirty="0"/>
              <a:t>Ready for the Unexpected? Assess Your Preparedness.</a:t>
            </a:r>
          </a:p>
        </p:txBody>
      </p:sp>
    </p:spTree>
    <p:extLst>
      <p:ext uri="{BB962C8B-B14F-4D97-AF65-F5344CB8AC3E}">
        <p14:creationId xmlns:p14="http://schemas.microsoft.com/office/powerpoint/2010/main" val="1059695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BE56F0-0B68-2BF2-C9FA-68C460A2C0E4}"/>
              </a:ext>
            </a:extLst>
          </p:cNvPr>
          <p:cNvSpPr>
            <a:spLocks noGrp="1"/>
          </p:cNvSpPr>
          <p:nvPr>
            <p:ph type="title"/>
          </p:nvPr>
        </p:nvSpPr>
        <p:spPr/>
        <p:txBody>
          <a:bodyPr/>
          <a:lstStyle/>
          <a:p>
            <a:r>
              <a:rPr lang="en-US"/>
              <a:t>Campus &amp; In-building coverage</a:t>
            </a:r>
          </a:p>
        </p:txBody>
      </p:sp>
      <p:sp>
        <p:nvSpPr>
          <p:cNvPr id="4" name="Text Placeholder 3">
            <a:extLst>
              <a:ext uri="{FF2B5EF4-FFF2-40B4-BE49-F238E27FC236}">
                <a16:creationId xmlns:a16="http://schemas.microsoft.com/office/drawing/2014/main" id="{4DB48F8B-671A-9FB9-EED2-62B654E1F7C4}"/>
              </a:ext>
            </a:extLst>
          </p:cNvPr>
          <p:cNvSpPr>
            <a:spLocks noGrp="1"/>
          </p:cNvSpPr>
          <p:nvPr>
            <p:ph type="body" sz="quarter" idx="12"/>
          </p:nvPr>
        </p:nvSpPr>
        <p:spPr>
          <a:xfrm>
            <a:off x="385553" y="1820639"/>
            <a:ext cx="6392319" cy="1828800"/>
          </a:xfrm>
        </p:spPr>
        <p:txBody>
          <a:bodyPr numCol="2">
            <a:normAutofit/>
          </a:bodyPr>
          <a:lstStyle/>
          <a:p>
            <a:pPr marL="285750" indent="-285750">
              <a:buFont typeface="Wingdings" panose="05000000000000000000" pitchFamily="2" charset="2"/>
              <a:buChar char="§"/>
            </a:pPr>
            <a:r>
              <a:rPr lang="en-US" sz="1800"/>
              <a:t>Hallways</a:t>
            </a:r>
          </a:p>
          <a:p>
            <a:pPr marL="285750" indent="-285750">
              <a:buFont typeface="Wingdings" panose="05000000000000000000" pitchFamily="2" charset="2"/>
              <a:buChar char="§"/>
            </a:pPr>
            <a:r>
              <a:rPr lang="en-US" sz="1800"/>
              <a:t>Classrooms </a:t>
            </a:r>
          </a:p>
          <a:p>
            <a:pPr marL="285750" indent="-285750">
              <a:buFont typeface="Wingdings" panose="05000000000000000000" pitchFamily="2" charset="2"/>
              <a:buChar char="§"/>
            </a:pPr>
            <a:r>
              <a:rPr lang="en-US" sz="1800"/>
              <a:t>Cafeteria </a:t>
            </a:r>
          </a:p>
          <a:p>
            <a:pPr marL="285750" indent="-285750">
              <a:buFont typeface="Wingdings" panose="05000000000000000000" pitchFamily="2" charset="2"/>
              <a:buChar char="§"/>
            </a:pPr>
            <a:r>
              <a:rPr lang="en-US" sz="1800"/>
              <a:t>Gyms</a:t>
            </a:r>
            <a:br>
              <a:rPr lang="en-US" sz="1800"/>
            </a:br>
            <a:endParaRPr lang="en-US" sz="1800"/>
          </a:p>
          <a:p>
            <a:pPr marL="285750" indent="-285750">
              <a:buFont typeface="Wingdings" panose="05000000000000000000" pitchFamily="2" charset="2"/>
              <a:buChar char="§"/>
            </a:pPr>
            <a:r>
              <a:rPr lang="en-US" sz="1800"/>
              <a:t>Administration offices</a:t>
            </a:r>
          </a:p>
          <a:p>
            <a:pPr marL="285750" indent="-285750">
              <a:buFont typeface="Wingdings" panose="05000000000000000000" pitchFamily="2" charset="2"/>
              <a:buChar char="§"/>
            </a:pPr>
            <a:r>
              <a:rPr lang="en-US" sz="1800"/>
              <a:t>Playground </a:t>
            </a:r>
          </a:p>
          <a:p>
            <a:pPr marL="285750" indent="-285750">
              <a:buFont typeface="Wingdings" panose="05000000000000000000" pitchFamily="2" charset="2"/>
              <a:buChar char="§"/>
            </a:pPr>
            <a:r>
              <a:rPr lang="en-US" sz="1800"/>
              <a:t>Sporting fields</a:t>
            </a:r>
          </a:p>
          <a:p>
            <a:pPr marL="285750" indent="-285750">
              <a:buFont typeface="Wingdings" panose="05000000000000000000" pitchFamily="2" charset="2"/>
              <a:buChar char="§"/>
            </a:pPr>
            <a:r>
              <a:rPr lang="en-US" sz="1800"/>
              <a:t>Parking lots</a:t>
            </a:r>
          </a:p>
          <a:p>
            <a:endParaRPr lang="en-US" sz="1800"/>
          </a:p>
        </p:txBody>
      </p:sp>
      <p:sp>
        <p:nvSpPr>
          <p:cNvPr id="5" name="Text Placeholder 4">
            <a:extLst>
              <a:ext uri="{FF2B5EF4-FFF2-40B4-BE49-F238E27FC236}">
                <a16:creationId xmlns:a16="http://schemas.microsoft.com/office/drawing/2014/main" id="{8132E65D-9291-B753-FF88-0CA3D376A104}"/>
              </a:ext>
            </a:extLst>
          </p:cNvPr>
          <p:cNvSpPr>
            <a:spLocks noGrp="1"/>
          </p:cNvSpPr>
          <p:nvPr>
            <p:ph type="body" sz="quarter" idx="16"/>
          </p:nvPr>
        </p:nvSpPr>
        <p:spPr>
          <a:xfrm>
            <a:off x="360456" y="1407301"/>
            <a:ext cx="7504683" cy="949400"/>
          </a:xfrm>
        </p:spPr>
        <p:txBody>
          <a:bodyPr anchor="t">
            <a:normAutofit/>
          </a:bodyPr>
          <a:lstStyle/>
          <a:p>
            <a:r>
              <a:rPr lang="en-US" sz="2000"/>
              <a:t>Where are your coverage challenges?</a:t>
            </a:r>
          </a:p>
        </p:txBody>
      </p:sp>
      <p:pic>
        <p:nvPicPr>
          <p:cNvPr id="2" name="Picture Placeholder 9">
            <a:extLst>
              <a:ext uri="{FF2B5EF4-FFF2-40B4-BE49-F238E27FC236}">
                <a16:creationId xmlns:a16="http://schemas.microsoft.com/office/drawing/2014/main" id="{C9E2CEB7-1492-7229-38E8-65F2B379542A}"/>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a:xfrm>
            <a:off x="7595084" y="0"/>
            <a:ext cx="4596916" cy="6165130"/>
          </a:xfrm>
        </p:spPr>
      </p:pic>
      <p:grpSp>
        <p:nvGrpSpPr>
          <p:cNvPr id="10" name="Group 9">
            <a:extLst>
              <a:ext uri="{FF2B5EF4-FFF2-40B4-BE49-F238E27FC236}">
                <a16:creationId xmlns:a16="http://schemas.microsoft.com/office/drawing/2014/main" id="{ACB05744-07CF-24E7-A044-56DB9D954701}"/>
              </a:ext>
            </a:extLst>
          </p:cNvPr>
          <p:cNvGrpSpPr/>
          <p:nvPr/>
        </p:nvGrpSpPr>
        <p:grpSpPr>
          <a:xfrm>
            <a:off x="225429" y="3589153"/>
            <a:ext cx="7504683" cy="2859968"/>
            <a:chOff x="225429" y="3786215"/>
            <a:chExt cx="7504683" cy="2859968"/>
          </a:xfrm>
        </p:grpSpPr>
        <p:sp>
          <p:nvSpPr>
            <p:cNvPr id="8" name="TextBox 7">
              <a:extLst>
                <a:ext uri="{FF2B5EF4-FFF2-40B4-BE49-F238E27FC236}">
                  <a16:creationId xmlns:a16="http://schemas.microsoft.com/office/drawing/2014/main" id="{8C792759-8317-86C0-3D33-2204CFA55823}"/>
                </a:ext>
              </a:extLst>
            </p:cNvPr>
            <p:cNvSpPr txBox="1"/>
            <p:nvPr/>
          </p:nvSpPr>
          <p:spPr>
            <a:xfrm>
              <a:off x="225430" y="4260915"/>
              <a:ext cx="6687604" cy="2385268"/>
            </a:xfrm>
            <a:prstGeom prst="rect">
              <a:avLst/>
            </a:prstGeom>
            <a:noFill/>
          </p:spPr>
          <p:txBody>
            <a:bodyPr wrap="square" rtlCol="0">
              <a:spAutoFit/>
            </a:bodyPr>
            <a:lstStyle/>
            <a:p>
              <a:r>
                <a:rPr lang="en-US" b="1" dirty="0"/>
                <a:t>WI-FI Coverage</a:t>
              </a:r>
              <a:endParaRPr lang="en-US" b="1" i="1" u="sng" dirty="0"/>
            </a:p>
            <a:p>
              <a:pPr marL="514350" indent="-285750">
                <a:buFont typeface="Wingdings" panose="05000000000000000000" pitchFamily="2" charset="2"/>
                <a:buChar char="§"/>
              </a:pPr>
              <a:r>
                <a:rPr lang="en-US" dirty="0"/>
                <a:t>Identify where there are gaps</a:t>
              </a:r>
            </a:p>
            <a:p>
              <a:pPr marL="971550" lvl="1" indent="-285750">
                <a:buFont typeface="Wingdings" panose="05000000000000000000" pitchFamily="2" charset="2"/>
                <a:buChar char="§"/>
              </a:pPr>
              <a:r>
                <a:rPr lang="en-US" dirty="0"/>
                <a:t>Full outside coverage</a:t>
              </a:r>
            </a:p>
            <a:p>
              <a:pPr marL="971550" lvl="1" indent="-285750">
                <a:buFont typeface="Wingdings" panose="05000000000000000000" pitchFamily="2" charset="2"/>
                <a:buChar char="§"/>
              </a:pPr>
              <a:r>
                <a:rPr lang="en-US" dirty="0"/>
                <a:t>Construction changes</a:t>
              </a:r>
            </a:p>
            <a:p>
              <a:pPr marL="971550" lvl="1" indent="-285750">
                <a:buFont typeface="Wingdings" panose="05000000000000000000" pitchFamily="2" charset="2"/>
                <a:buChar char="§"/>
              </a:pPr>
              <a:r>
                <a:rPr lang="en-US" dirty="0"/>
                <a:t>Bandwidth limitations from provider</a:t>
              </a:r>
            </a:p>
            <a:p>
              <a:pPr marL="971550" lvl="1" indent="-285750">
                <a:buFont typeface="Wingdings" panose="05000000000000000000" pitchFamily="2" charset="2"/>
                <a:buChar char="§"/>
              </a:pPr>
              <a:r>
                <a:rPr lang="en-US" dirty="0"/>
                <a:t>Obsolete Equipment</a:t>
              </a:r>
            </a:p>
            <a:p>
              <a:pPr marL="685800" lvl="1"/>
              <a:endParaRPr lang="en-US" sz="500" dirty="0"/>
            </a:p>
            <a:p>
              <a:pPr marL="0" lvl="1"/>
              <a:br>
                <a:rPr lang="en-US" b="1" dirty="0"/>
              </a:br>
              <a:r>
                <a:rPr lang="en-US" b="1" dirty="0"/>
                <a:t>Cellular Dead Zones</a:t>
              </a:r>
            </a:p>
          </p:txBody>
        </p:sp>
        <p:sp>
          <p:nvSpPr>
            <p:cNvPr id="9" name="Text Placeholder 4">
              <a:extLst>
                <a:ext uri="{FF2B5EF4-FFF2-40B4-BE49-F238E27FC236}">
                  <a16:creationId xmlns:a16="http://schemas.microsoft.com/office/drawing/2014/main" id="{14A43ADF-ED35-9A9B-29FF-8B1DA00F74AE}"/>
                </a:ext>
              </a:extLst>
            </p:cNvPr>
            <p:cNvSpPr txBox="1">
              <a:spLocks/>
            </p:cNvSpPr>
            <p:nvPr/>
          </p:nvSpPr>
          <p:spPr>
            <a:xfrm>
              <a:off x="225429" y="3786215"/>
              <a:ext cx="7504683" cy="9494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Wingdings" panose="05000000000000000000" pitchFamily="2" charset="2"/>
                <a:buNone/>
                <a:defRPr sz="18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What are your Cellular and in-building Limitations?</a:t>
              </a:r>
            </a:p>
          </p:txBody>
        </p:sp>
      </p:grpSp>
    </p:spTree>
    <p:extLst>
      <p:ext uri="{BB962C8B-B14F-4D97-AF65-F5344CB8AC3E}">
        <p14:creationId xmlns:p14="http://schemas.microsoft.com/office/powerpoint/2010/main" val="26084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03BAD1F3-DB8D-9C33-6B5E-67C2BD02A880}"/>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a:xfrm>
            <a:off x="0" y="0"/>
            <a:ext cx="4596916" cy="6165130"/>
          </a:xfrm>
        </p:spPr>
      </p:pic>
      <p:sp>
        <p:nvSpPr>
          <p:cNvPr id="2" name="Title 1">
            <a:extLst>
              <a:ext uri="{FF2B5EF4-FFF2-40B4-BE49-F238E27FC236}">
                <a16:creationId xmlns:a16="http://schemas.microsoft.com/office/drawing/2014/main" id="{284B3F00-19EB-71D3-20BA-FB3979F0798B}"/>
              </a:ext>
            </a:extLst>
          </p:cNvPr>
          <p:cNvSpPr>
            <a:spLocks noGrp="1"/>
          </p:cNvSpPr>
          <p:nvPr>
            <p:ph type="title"/>
          </p:nvPr>
        </p:nvSpPr>
        <p:spPr/>
        <p:txBody>
          <a:bodyPr/>
          <a:lstStyle/>
          <a:p>
            <a:r>
              <a:rPr lang="en-US"/>
              <a:t>Taking action</a:t>
            </a:r>
          </a:p>
        </p:txBody>
      </p:sp>
      <p:sp>
        <p:nvSpPr>
          <p:cNvPr id="15" name="Text Placeholder 3">
            <a:extLst>
              <a:ext uri="{FF2B5EF4-FFF2-40B4-BE49-F238E27FC236}">
                <a16:creationId xmlns:a16="http://schemas.microsoft.com/office/drawing/2014/main" id="{36C1FD72-9511-6E08-2BC5-70CB20E0D2E1}"/>
              </a:ext>
            </a:extLst>
          </p:cNvPr>
          <p:cNvSpPr txBox="1">
            <a:spLocks/>
          </p:cNvSpPr>
          <p:nvPr/>
        </p:nvSpPr>
        <p:spPr>
          <a:xfrm>
            <a:off x="4947269" y="1839750"/>
            <a:ext cx="6882994" cy="961533"/>
          </a:xfrm>
          <a:prstGeom prst="rect">
            <a:avLst/>
          </a:prstGeom>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Wingdings" panose="05000000000000000000" pitchFamily="2" charset="2"/>
              <a:buNone/>
              <a:defRPr sz="1600" kern="0" cap="none"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sz="1800" dirty="0"/>
              <a:t>T-Mobile Advanced Network Solutions (ANS)</a:t>
            </a:r>
          </a:p>
          <a:p>
            <a:pPr marL="285750" indent="-285750">
              <a:buFont typeface="Wingdings" panose="05000000000000000000" pitchFamily="2" charset="2"/>
              <a:buChar char="§"/>
            </a:pPr>
            <a:r>
              <a:rPr lang="en-US" sz="1800" dirty="0"/>
              <a:t>Distributed Antenna Systems (DAS)</a:t>
            </a:r>
          </a:p>
        </p:txBody>
      </p:sp>
      <p:sp>
        <p:nvSpPr>
          <p:cNvPr id="16" name="Text Placeholder 4">
            <a:extLst>
              <a:ext uri="{FF2B5EF4-FFF2-40B4-BE49-F238E27FC236}">
                <a16:creationId xmlns:a16="http://schemas.microsoft.com/office/drawing/2014/main" id="{FE3DB506-57BE-2785-4594-CE9614CDA640}"/>
              </a:ext>
            </a:extLst>
          </p:cNvPr>
          <p:cNvSpPr txBox="1">
            <a:spLocks/>
          </p:cNvSpPr>
          <p:nvPr/>
        </p:nvSpPr>
        <p:spPr>
          <a:xfrm>
            <a:off x="4947268" y="1407301"/>
            <a:ext cx="6882993" cy="4263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Wingdings" panose="05000000000000000000" pitchFamily="2" charset="2"/>
              <a:buNone/>
              <a:defRPr sz="18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Cellular Coverage enhancements</a:t>
            </a:r>
          </a:p>
        </p:txBody>
      </p:sp>
      <p:grpSp>
        <p:nvGrpSpPr>
          <p:cNvPr id="17" name="Group 16">
            <a:extLst>
              <a:ext uri="{FF2B5EF4-FFF2-40B4-BE49-F238E27FC236}">
                <a16:creationId xmlns:a16="http://schemas.microsoft.com/office/drawing/2014/main" id="{A9ACE751-B31B-9BE1-DB59-4CF0DA19B5F6}"/>
              </a:ext>
            </a:extLst>
          </p:cNvPr>
          <p:cNvGrpSpPr/>
          <p:nvPr/>
        </p:nvGrpSpPr>
        <p:grpSpPr>
          <a:xfrm>
            <a:off x="4947264" y="2779660"/>
            <a:ext cx="6882996" cy="1500938"/>
            <a:chOff x="385548" y="2779660"/>
            <a:chExt cx="6882996" cy="1500938"/>
          </a:xfrm>
        </p:grpSpPr>
        <p:sp>
          <p:nvSpPr>
            <p:cNvPr id="18" name="Text Placeholder 4">
              <a:extLst>
                <a:ext uri="{FF2B5EF4-FFF2-40B4-BE49-F238E27FC236}">
                  <a16:creationId xmlns:a16="http://schemas.microsoft.com/office/drawing/2014/main" id="{3E5909FF-9F1B-3FF2-CE26-15F62E3F0872}"/>
                </a:ext>
              </a:extLst>
            </p:cNvPr>
            <p:cNvSpPr txBox="1">
              <a:spLocks/>
            </p:cNvSpPr>
            <p:nvPr/>
          </p:nvSpPr>
          <p:spPr>
            <a:xfrm>
              <a:off x="385551" y="2779660"/>
              <a:ext cx="6882993" cy="4263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Wingdings" panose="05000000000000000000" pitchFamily="2" charset="2"/>
                <a:buNone/>
                <a:defRPr sz="18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Traditional network solutions</a:t>
              </a:r>
            </a:p>
          </p:txBody>
        </p:sp>
        <p:sp>
          <p:nvSpPr>
            <p:cNvPr id="19" name="Text Placeholder 3">
              <a:extLst>
                <a:ext uri="{FF2B5EF4-FFF2-40B4-BE49-F238E27FC236}">
                  <a16:creationId xmlns:a16="http://schemas.microsoft.com/office/drawing/2014/main" id="{346A2320-6BAE-707A-30EB-8A6DB8E5F10B}"/>
                </a:ext>
              </a:extLst>
            </p:cNvPr>
            <p:cNvSpPr txBox="1">
              <a:spLocks/>
            </p:cNvSpPr>
            <p:nvPr/>
          </p:nvSpPr>
          <p:spPr>
            <a:xfrm>
              <a:off x="385548" y="3206053"/>
              <a:ext cx="6882994" cy="1074545"/>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25000"/>
                </a:lnSpc>
                <a:spcBef>
                  <a:spcPts val="0"/>
                </a:spcBef>
                <a:buFont typeface="Wingdings" panose="05000000000000000000" pitchFamily="2" charset="2"/>
                <a:buNone/>
                <a:defRPr sz="1600" kern="0" cap="none"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sz="1800" dirty="0"/>
                <a:t>Add /Upgrade Access Points</a:t>
              </a:r>
            </a:p>
            <a:p>
              <a:pPr marL="285750" indent="-285750">
                <a:buFont typeface="Wingdings" panose="05000000000000000000" pitchFamily="2" charset="2"/>
                <a:buChar char="§"/>
              </a:pPr>
              <a:r>
                <a:rPr lang="en-US" sz="1800" dirty="0"/>
                <a:t>Increase Bandwidth</a:t>
              </a:r>
            </a:p>
            <a:p>
              <a:pPr marL="285750" indent="-285750">
                <a:buFont typeface="Wingdings" panose="05000000000000000000" pitchFamily="2" charset="2"/>
                <a:buChar char="§"/>
              </a:pPr>
              <a:r>
                <a:rPr lang="en-US" sz="1800" dirty="0"/>
                <a:t>Add Hardwired Phone Lines</a:t>
              </a:r>
            </a:p>
          </p:txBody>
        </p:sp>
      </p:grpSp>
      <p:grpSp>
        <p:nvGrpSpPr>
          <p:cNvPr id="20" name="Group 19">
            <a:extLst>
              <a:ext uri="{FF2B5EF4-FFF2-40B4-BE49-F238E27FC236}">
                <a16:creationId xmlns:a16="http://schemas.microsoft.com/office/drawing/2014/main" id="{F263A7C8-EB2E-4F57-3E09-4EB3414B603F}"/>
              </a:ext>
            </a:extLst>
          </p:cNvPr>
          <p:cNvGrpSpPr/>
          <p:nvPr/>
        </p:nvGrpSpPr>
        <p:grpSpPr>
          <a:xfrm>
            <a:off x="4947264" y="4453580"/>
            <a:ext cx="6882996" cy="1387926"/>
            <a:chOff x="385548" y="4453580"/>
            <a:chExt cx="6882996" cy="1387926"/>
          </a:xfrm>
        </p:grpSpPr>
        <p:sp>
          <p:nvSpPr>
            <p:cNvPr id="21" name="Text Placeholder 4">
              <a:extLst>
                <a:ext uri="{FF2B5EF4-FFF2-40B4-BE49-F238E27FC236}">
                  <a16:creationId xmlns:a16="http://schemas.microsoft.com/office/drawing/2014/main" id="{9F35E999-10A2-2931-B07A-98063BDBFF7C}"/>
                </a:ext>
              </a:extLst>
            </p:cNvPr>
            <p:cNvSpPr txBox="1">
              <a:spLocks/>
            </p:cNvSpPr>
            <p:nvPr/>
          </p:nvSpPr>
          <p:spPr>
            <a:xfrm>
              <a:off x="385551" y="4453580"/>
              <a:ext cx="6882993" cy="4263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Wingdings" panose="05000000000000000000" pitchFamily="2" charset="2"/>
                <a:buNone/>
                <a:defRPr sz="18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cellular</a:t>
              </a:r>
            </a:p>
          </p:txBody>
        </p:sp>
        <p:sp>
          <p:nvSpPr>
            <p:cNvPr id="22" name="Text Placeholder 3">
              <a:extLst>
                <a:ext uri="{FF2B5EF4-FFF2-40B4-BE49-F238E27FC236}">
                  <a16:creationId xmlns:a16="http://schemas.microsoft.com/office/drawing/2014/main" id="{3CB4F56E-004E-C6A3-A7AF-66B2B1E285EA}"/>
                </a:ext>
              </a:extLst>
            </p:cNvPr>
            <p:cNvSpPr txBox="1">
              <a:spLocks/>
            </p:cNvSpPr>
            <p:nvPr/>
          </p:nvSpPr>
          <p:spPr>
            <a:xfrm>
              <a:off x="385548" y="4879973"/>
              <a:ext cx="6882994" cy="961533"/>
            </a:xfrm>
            <a:prstGeom prst="rect">
              <a:avLst/>
            </a:prstGeom>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Wingdings" panose="05000000000000000000" pitchFamily="2" charset="2"/>
                <a:buNone/>
                <a:defRPr sz="1600" kern="0" cap="none"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sz="1800" dirty="0"/>
                <a:t>Supplement With 5G  As A Primary Service</a:t>
              </a:r>
            </a:p>
            <a:p>
              <a:pPr marL="285750" indent="-285750">
                <a:buFont typeface="Wingdings" panose="05000000000000000000" pitchFamily="2" charset="2"/>
                <a:buChar char="§"/>
              </a:pPr>
              <a:r>
                <a:rPr lang="en-US" sz="1800" dirty="0"/>
                <a:t>Load – Balance To Increase Capacity</a:t>
              </a:r>
            </a:p>
          </p:txBody>
        </p:sp>
      </p:grpSp>
    </p:spTree>
    <p:extLst>
      <p:ext uri="{BB962C8B-B14F-4D97-AF65-F5344CB8AC3E}">
        <p14:creationId xmlns:p14="http://schemas.microsoft.com/office/powerpoint/2010/main" val="2621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descr="Illuminated server room panel">
            <a:extLst>
              <a:ext uri="{FF2B5EF4-FFF2-40B4-BE49-F238E27FC236}">
                <a16:creationId xmlns:a16="http://schemas.microsoft.com/office/drawing/2014/main" id="{70C02780-F827-79C5-0363-DE07D7E20FE3}"/>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595085" y="0"/>
            <a:ext cx="4596916" cy="6165130"/>
          </a:xfrm>
        </p:spPr>
      </p:pic>
      <p:sp>
        <p:nvSpPr>
          <p:cNvPr id="2" name="Title 1">
            <a:extLst>
              <a:ext uri="{FF2B5EF4-FFF2-40B4-BE49-F238E27FC236}">
                <a16:creationId xmlns:a16="http://schemas.microsoft.com/office/drawing/2014/main" id="{284B3F00-19EB-71D3-20BA-FB3979F0798B}"/>
              </a:ext>
            </a:extLst>
          </p:cNvPr>
          <p:cNvSpPr>
            <a:spLocks noGrp="1"/>
          </p:cNvSpPr>
          <p:nvPr>
            <p:ph type="title"/>
          </p:nvPr>
        </p:nvSpPr>
        <p:spPr/>
        <p:txBody>
          <a:bodyPr/>
          <a:lstStyle/>
          <a:p>
            <a:r>
              <a:rPr lang="en-US"/>
              <a:t>Built-in redundancy</a:t>
            </a:r>
          </a:p>
        </p:txBody>
      </p:sp>
      <p:sp>
        <p:nvSpPr>
          <p:cNvPr id="3" name="Text Placeholder 2">
            <a:extLst>
              <a:ext uri="{FF2B5EF4-FFF2-40B4-BE49-F238E27FC236}">
                <a16:creationId xmlns:a16="http://schemas.microsoft.com/office/drawing/2014/main" id="{A79ED141-1EDC-015A-F4AE-69F8C4FA60F8}"/>
              </a:ext>
            </a:extLst>
          </p:cNvPr>
          <p:cNvSpPr>
            <a:spLocks noGrp="1"/>
          </p:cNvSpPr>
          <p:nvPr>
            <p:ph type="body" sz="quarter" idx="12"/>
          </p:nvPr>
        </p:nvSpPr>
        <p:spPr/>
        <p:txBody>
          <a:bodyPr/>
          <a:lstStyle/>
          <a:p>
            <a:pPr marL="285750" indent="-285750">
              <a:buFont typeface="Wingdings" panose="05000000000000000000" pitchFamily="2" charset="2"/>
              <a:buChar char="§"/>
            </a:pPr>
            <a:r>
              <a:rPr lang="en-US" sz="1800" b="1" dirty="0"/>
              <a:t>Phone systems </a:t>
            </a:r>
            <a:r>
              <a:rPr lang="en-US" sz="1800" dirty="0"/>
              <a:t>go down</a:t>
            </a:r>
          </a:p>
          <a:p>
            <a:pPr marL="285750" indent="-285750">
              <a:buFont typeface="Wingdings" panose="05000000000000000000" pitchFamily="2" charset="2"/>
              <a:buChar char="§"/>
            </a:pPr>
            <a:r>
              <a:rPr lang="en-US" sz="1800" b="1" dirty="0"/>
              <a:t>Background checks </a:t>
            </a:r>
            <a:r>
              <a:rPr lang="en-US" sz="1800" dirty="0"/>
              <a:t>can’t be completed</a:t>
            </a:r>
          </a:p>
          <a:p>
            <a:pPr marL="285750" indent="-285750">
              <a:buFont typeface="Wingdings" panose="05000000000000000000" pitchFamily="2" charset="2"/>
              <a:buChar char="§"/>
            </a:pPr>
            <a:r>
              <a:rPr lang="en-US" sz="1800" b="1" dirty="0"/>
              <a:t>Security systems </a:t>
            </a:r>
            <a:r>
              <a:rPr lang="en-US" sz="1800" dirty="0"/>
              <a:t>are compromised</a:t>
            </a:r>
          </a:p>
          <a:p>
            <a:pPr marL="285750" indent="-285750">
              <a:buFont typeface="Wingdings" panose="05000000000000000000" pitchFamily="2" charset="2"/>
              <a:buChar char="§"/>
            </a:pPr>
            <a:r>
              <a:rPr lang="en-US" sz="1800" b="1" dirty="0"/>
              <a:t>Camera Access </a:t>
            </a:r>
            <a:r>
              <a:rPr lang="en-US" sz="1800" dirty="0"/>
              <a:t>is lost</a:t>
            </a:r>
          </a:p>
          <a:p>
            <a:pPr marL="285750" indent="-285750">
              <a:buFont typeface="Wingdings" panose="05000000000000000000" pitchFamily="2" charset="2"/>
              <a:buChar char="§"/>
            </a:pPr>
            <a:r>
              <a:rPr lang="en-US" sz="1800" dirty="0"/>
              <a:t>What Other </a:t>
            </a:r>
            <a:r>
              <a:rPr lang="en-US" sz="1800" b="1" dirty="0"/>
              <a:t>internet-connected devices </a:t>
            </a:r>
            <a:r>
              <a:rPr lang="en-US" sz="1800" dirty="0"/>
              <a:t>do you have?</a:t>
            </a:r>
          </a:p>
          <a:p>
            <a:pPr marL="285750" indent="-285750">
              <a:buFont typeface="Wingdings" panose="05000000000000000000" pitchFamily="2" charset="2"/>
              <a:buChar char="§"/>
            </a:pPr>
            <a:endParaRPr lang="en-US" dirty="0"/>
          </a:p>
          <a:p>
            <a:endParaRPr lang="en-US" dirty="0"/>
          </a:p>
        </p:txBody>
      </p:sp>
      <p:sp>
        <p:nvSpPr>
          <p:cNvPr id="4" name="Text Placeholder 3">
            <a:extLst>
              <a:ext uri="{FF2B5EF4-FFF2-40B4-BE49-F238E27FC236}">
                <a16:creationId xmlns:a16="http://schemas.microsoft.com/office/drawing/2014/main" id="{ED2ADDA8-8D3C-D03A-62BF-DB927829AD83}"/>
              </a:ext>
            </a:extLst>
          </p:cNvPr>
          <p:cNvSpPr>
            <a:spLocks noGrp="1"/>
          </p:cNvSpPr>
          <p:nvPr>
            <p:ph type="body" sz="quarter" idx="16"/>
          </p:nvPr>
        </p:nvSpPr>
        <p:spPr/>
        <p:txBody>
          <a:bodyPr>
            <a:normAutofit/>
          </a:bodyPr>
          <a:lstStyle/>
          <a:p>
            <a:r>
              <a:rPr lang="en-US" sz="2000"/>
              <a:t>What happens when your network goes down?</a:t>
            </a:r>
          </a:p>
        </p:txBody>
      </p:sp>
      <p:sp>
        <p:nvSpPr>
          <p:cNvPr id="8" name="TextBox 7">
            <a:extLst>
              <a:ext uri="{FF2B5EF4-FFF2-40B4-BE49-F238E27FC236}">
                <a16:creationId xmlns:a16="http://schemas.microsoft.com/office/drawing/2014/main" id="{4695FD79-AC94-045F-6CEF-30825EA204B6}"/>
              </a:ext>
            </a:extLst>
          </p:cNvPr>
          <p:cNvSpPr txBox="1"/>
          <p:nvPr/>
        </p:nvSpPr>
        <p:spPr>
          <a:xfrm>
            <a:off x="651468" y="4155759"/>
            <a:ext cx="6882994" cy="707886"/>
          </a:xfrm>
          <a:prstGeom prst="rect">
            <a:avLst/>
          </a:prstGeom>
          <a:noFill/>
        </p:spPr>
        <p:txBody>
          <a:bodyPr wrap="square">
            <a:spAutoFit/>
          </a:bodyPr>
          <a:lstStyle/>
          <a:p>
            <a:r>
              <a:rPr lang="en-US" sz="4000" kern="500" spc="20" dirty="0">
                <a:latin typeface="Fave Script Bold Pro" panose="020F0502020204030204" pitchFamily="2" charset="0"/>
              </a:rPr>
              <a:t>When all else fails… </a:t>
            </a:r>
            <a:r>
              <a:rPr lang="en-US" sz="3600" kern="500" spc="20" dirty="0">
                <a:solidFill>
                  <a:srgbClr val="EA0A8E"/>
                </a:solidFill>
                <a:latin typeface="Fave Script Bold Pro" panose="020F0502020204030204" pitchFamily="2" charset="0"/>
              </a:rPr>
              <a:t>What is Plan B? </a:t>
            </a:r>
            <a:endParaRPr lang="en-US" sz="3600" dirty="0"/>
          </a:p>
        </p:txBody>
      </p:sp>
    </p:spTree>
    <p:extLst>
      <p:ext uri="{BB962C8B-B14F-4D97-AF65-F5344CB8AC3E}">
        <p14:creationId xmlns:p14="http://schemas.microsoft.com/office/powerpoint/2010/main" val="822378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BE56F0-0B68-2BF2-C9FA-68C460A2C0E4}"/>
              </a:ext>
            </a:extLst>
          </p:cNvPr>
          <p:cNvSpPr>
            <a:spLocks noGrp="1"/>
          </p:cNvSpPr>
          <p:nvPr>
            <p:ph type="title"/>
          </p:nvPr>
        </p:nvSpPr>
        <p:spPr/>
        <p:txBody>
          <a:bodyPr/>
          <a:lstStyle/>
          <a:p>
            <a:r>
              <a:rPr lang="en-US"/>
              <a:t>Portable mobile Command Center</a:t>
            </a:r>
          </a:p>
        </p:txBody>
      </p:sp>
      <p:sp>
        <p:nvSpPr>
          <p:cNvPr id="5" name="Text Placeholder 4">
            <a:extLst>
              <a:ext uri="{FF2B5EF4-FFF2-40B4-BE49-F238E27FC236}">
                <a16:creationId xmlns:a16="http://schemas.microsoft.com/office/drawing/2014/main" id="{8132E65D-9291-B753-FF88-0CA3D376A104}"/>
              </a:ext>
            </a:extLst>
          </p:cNvPr>
          <p:cNvSpPr>
            <a:spLocks noGrp="1"/>
          </p:cNvSpPr>
          <p:nvPr>
            <p:ph type="body" sz="quarter" idx="16"/>
          </p:nvPr>
        </p:nvSpPr>
        <p:spPr>
          <a:xfrm>
            <a:off x="5051174" y="1478168"/>
            <a:ext cx="4918898" cy="426393"/>
          </a:xfrm>
        </p:spPr>
        <p:txBody>
          <a:bodyPr>
            <a:normAutofit fontScale="92500"/>
          </a:bodyPr>
          <a:lstStyle/>
          <a:p>
            <a:r>
              <a:rPr lang="en-US" sz="2000"/>
              <a:t>Premier’s 5g mobile network-in-a-box</a:t>
            </a:r>
          </a:p>
        </p:txBody>
      </p:sp>
      <p:sp>
        <p:nvSpPr>
          <p:cNvPr id="4" name="Text Placeholder 3">
            <a:extLst>
              <a:ext uri="{FF2B5EF4-FFF2-40B4-BE49-F238E27FC236}">
                <a16:creationId xmlns:a16="http://schemas.microsoft.com/office/drawing/2014/main" id="{4DB48F8B-671A-9FB9-EED2-62B654E1F7C4}"/>
              </a:ext>
            </a:extLst>
          </p:cNvPr>
          <p:cNvSpPr>
            <a:spLocks noGrp="1"/>
          </p:cNvSpPr>
          <p:nvPr>
            <p:ph type="body" sz="quarter" idx="12"/>
          </p:nvPr>
        </p:nvSpPr>
        <p:spPr>
          <a:xfrm>
            <a:off x="5051174" y="2027354"/>
            <a:ext cx="4918898" cy="2435913"/>
          </a:xfrm>
        </p:spPr>
        <p:txBody>
          <a:bodyPr>
            <a:normAutofit/>
          </a:bodyPr>
          <a:lstStyle/>
          <a:p>
            <a:pPr marL="285750" indent="-285750">
              <a:buFont typeface="Wingdings" panose="05000000000000000000" pitchFamily="2" charset="2"/>
              <a:buChar char="§"/>
            </a:pPr>
            <a:r>
              <a:rPr lang="en-US" sz="1800" dirty="0"/>
              <a:t>Portable Command Center</a:t>
            </a:r>
          </a:p>
          <a:p>
            <a:pPr marL="285750" indent="-285750">
              <a:buFont typeface="Wingdings" panose="05000000000000000000" pitchFamily="2" charset="2"/>
              <a:buChar char="§"/>
            </a:pPr>
            <a:r>
              <a:rPr lang="en-US" sz="1800" dirty="0"/>
              <a:t>50-100 (or more) Endpoints</a:t>
            </a:r>
          </a:p>
          <a:p>
            <a:pPr marL="285750" indent="-285750">
              <a:buFont typeface="Wingdings" panose="05000000000000000000" pitchFamily="2" charset="2"/>
              <a:buChar char="§"/>
            </a:pPr>
            <a:r>
              <a:rPr lang="en-US" sz="1800" dirty="0"/>
              <a:t>Communication Continuity</a:t>
            </a:r>
          </a:p>
          <a:p>
            <a:pPr marL="285750" indent="-285750">
              <a:buFont typeface="Wingdings" panose="05000000000000000000" pitchFamily="2" charset="2"/>
              <a:buChar char="§"/>
            </a:pPr>
            <a:r>
              <a:rPr lang="en-US" sz="1800" dirty="0"/>
              <a:t>Reunification Plans</a:t>
            </a:r>
          </a:p>
          <a:p>
            <a:pPr marL="285750" indent="-285750">
              <a:buFont typeface="Wingdings" panose="05000000000000000000" pitchFamily="2" charset="2"/>
              <a:buChar char="§"/>
            </a:pPr>
            <a:r>
              <a:rPr lang="en-US" sz="1800" dirty="0"/>
              <a:t>Recovery Plans</a:t>
            </a:r>
          </a:p>
          <a:p>
            <a:pPr marL="285750" indent="-285750">
              <a:buFont typeface="Wingdings" panose="05000000000000000000" pitchFamily="2" charset="2"/>
              <a:buChar char="§"/>
            </a:pPr>
            <a:r>
              <a:rPr lang="en-US" sz="1800" dirty="0"/>
              <a:t>IP68 Rated for Water &amp; Dust</a:t>
            </a:r>
          </a:p>
        </p:txBody>
      </p:sp>
      <p:pic>
        <p:nvPicPr>
          <p:cNvPr id="2" name="Picture Placeholder 9">
            <a:extLst>
              <a:ext uri="{FF2B5EF4-FFF2-40B4-BE49-F238E27FC236}">
                <a16:creationId xmlns:a16="http://schemas.microsoft.com/office/drawing/2014/main" id="{432B4680-8F0E-43E8-9A0F-2B139293F5F1}"/>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p:blipFill>
        <p:spPr>
          <a:xfrm>
            <a:off x="0" y="-720"/>
            <a:ext cx="4597400" cy="6165850"/>
          </a:xfrm>
        </p:spPr>
      </p:pic>
      <p:pic>
        <p:nvPicPr>
          <p:cNvPr id="8" name="Picture 7" descr="A black case with a rectangular object&#10;&#10;Description automatically generated">
            <a:extLst>
              <a:ext uri="{FF2B5EF4-FFF2-40B4-BE49-F238E27FC236}">
                <a16:creationId xmlns:a16="http://schemas.microsoft.com/office/drawing/2014/main" id="{590C1E20-07E0-4FB1-D7D8-31C29BE083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9674" y="3398027"/>
            <a:ext cx="3070584" cy="3254152"/>
          </a:xfrm>
          <a:prstGeom prst="rect">
            <a:avLst/>
          </a:prstGeom>
        </p:spPr>
      </p:pic>
    </p:spTree>
    <p:extLst>
      <p:ext uri="{BB962C8B-B14F-4D97-AF65-F5344CB8AC3E}">
        <p14:creationId xmlns:p14="http://schemas.microsoft.com/office/powerpoint/2010/main" val="1371242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ack walkie talkie&#10;&#10;Description automatically generated">
            <a:extLst>
              <a:ext uri="{FF2B5EF4-FFF2-40B4-BE49-F238E27FC236}">
                <a16:creationId xmlns:a16="http://schemas.microsoft.com/office/drawing/2014/main" id="{280772AD-C8BD-A685-F949-F7B2DECA1E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0525" y="5209421"/>
            <a:ext cx="1449957" cy="1449957"/>
          </a:xfrm>
          <a:prstGeom prst="rect">
            <a:avLst/>
          </a:prstGeom>
        </p:spPr>
      </p:pic>
      <p:pic>
        <p:nvPicPr>
          <p:cNvPr id="23" name="Picture 22">
            <a:extLst>
              <a:ext uri="{FF2B5EF4-FFF2-40B4-BE49-F238E27FC236}">
                <a16:creationId xmlns:a16="http://schemas.microsoft.com/office/drawing/2014/main" id="{CCBC043C-044F-33F5-42BE-F2471E97942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45864" y="5403906"/>
            <a:ext cx="1301618" cy="1301618"/>
          </a:xfrm>
          <a:prstGeom prst="rect">
            <a:avLst/>
          </a:prstGeom>
        </p:spPr>
      </p:pic>
      <p:sp>
        <p:nvSpPr>
          <p:cNvPr id="2" name="Title 1">
            <a:extLst>
              <a:ext uri="{FF2B5EF4-FFF2-40B4-BE49-F238E27FC236}">
                <a16:creationId xmlns:a16="http://schemas.microsoft.com/office/drawing/2014/main" id="{284B3F00-19EB-71D3-20BA-FB3979F0798B}"/>
              </a:ext>
            </a:extLst>
          </p:cNvPr>
          <p:cNvSpPr>
            <a:spLocks noGrp="1"/>
          </p:cNvSpPr>
          <p:nvPr>
            <p:ph type="title"/>
          </p:nvPr>
        </p:nvSpPr>
        <p:spPr/>
        <p:txBody>
          <a:bodyPr/>
          <a:lstStyle/>
          <a:p>
            <a:r>
              <a:rPr lang="en-US"/>
              <a:t>Voice &amp; Data Communication</a:t>
            </a:r>
          </a:p>
        </p:txBody>
      </p:sp>
      <p:sp>
        <p:nvSpPr>
          <p:cNvPr id="3" name="Text Placeholder 2">
            <a:extLst>
              <a:ext uri="{FF2B5EF4-FFF2-40B4-BE49-F238E27FC236}">
                <a16:creationId xmlns:a16="http://schemas.microsoft.com/office/drawing/2014/main" id="{A79ED141-1EDC-015A-F4AE-69F8C4FA60F8}"/>
              </a:ext>
            </a:extLst>
          </p:cNvPr>
          <p:cNvSpPr>
            <a:spLocks noGrp="1"/>
          </p:cNvSpPr>
          <p:nvPr>
            <p:ph type="body" sz="quarter" idx="12"/>
          </p:nvPr>
        </p:nvSpPr>
        <p:spPr>
          <a:xfrm>
            <a:off x="4947264" y="1640598"/>
            <a:ext cx="6882994" cy="1158844"/>
          </a:xfrm>
        </p:spPr>
        <p:txBody>
          <a:bodyPr>
            <a:normAutofit/>
          </a:bodyPr>
          <a:lstStyle/>
          <a:p>
            <a:pPr marL="285750" indent="-285750">
              <a:buFont typeface="Wingdings" panose="05000000000000000000" pitchFamily="2" charset="2"/>
              <a:buChar char="§"/>
            </a:pPr>
            <a:r>
              <a:rPr lang="en-US" sz="1800" dirty="0" err="1"/>
              <a:t>UCaaS</a:t>
            </a:r>
            <a:endParaRPr lang="en-US" sz="1800" dirty="0"/>
          </a:p>
          <a:p>
            <a:pPr marL="285750" indent="-285750">
              <a:buFont typeface="Wingdings" panose="05000000000000000000" pitchFamily="2" charset="2"/>
              <a:buChar char="§"/>
            </a:pPr>
            <a:r>
              <a:rPr lang="en-US" sz="1800" dirty="0"/>
              <a:t>Desk Phones &amp; Cell Phones </a:t>
            </a:r>
          </a:p>
          <a:p>
            <a:pPr marL="285750" indent="-285750">
              <a:buFont typeface="Wingdings" panose="05000000000000000000" pitchFamily="2" charset="2"/>
              <a:buChar char="§"/>
            </a:pPr>
            <a:r>
              <a:rPr lang="en-US" sz="1800" dirty="0"/>
              <a:t>Laptops &amp; Tablets</a:t>
            </a:r>
          </a:p>
        </p:txBody>
      </p:sp>
      <p:sp>
        <p:nvSpPr>
          <p:cNvPr id="4" name="Text Placeholder 3">
            <a:extLst>
              <a:ext uri="{FF2B5EF4-FFF2-40B4-BE49-F238E27FC236}">
                <a16:creationId xmlns:a16="http://schemas.microsoft.com/office/drawing/2014/main" id="{ED2ADDA8-8D3C-D03A-62BF-DB927829AD83}"/>
              </a:ext>
            </a:extLst>
          </p:cNvPr>
          <p:cNvSpPr>
            <a:spLocks noGrp="1"/>
          </p:cNvSpPr>
          <p:nvPr>
            <p:ph type="body" sz="quarter" idx="16"/>
          </p:nvPr>
        </p:nvSpPr>
        <p:spPr>
          <a:xfrm>
            <a:off x="4904931" y="1214205"/>
            <a:ext cx="6882994" cy="426393"/>
          </a:xfrm>
        </p:spPr>
        <p:txBody>
          <a:bodyPr>
            <a:normAutofit fontScale="92500"/>
          </a:bodyPr>
          <a:lstStyle/>
          <a:p>
            <a:r>
              <a:rPr lang="en-US" sz="2000"/>
              <a:t>Desk Phones – Smart Phones – Basic Phones &amp; Radios</a:t>
            </a:r>
          </a:p>
        </p:txBody>
      </p:sp>
      <p:sp>
        <p:nvSpPr>
          <p:cNvPr id="5" name="Text Placeholder 2">
            <a:extLst>
              <a:ext uri="{FF2B5EF4-FFF2-40B4-BE49-F238E27FC236}">
                <a16:creationId xmlns:a16="http://schemas.microsoft.com/office/drawing/2014/main" id="{63AEFBA9-A924-7DAD-9E00-5AFF53B23689}"/>
              </a:ext>
            </a:extLst>
          </p:cNvPr>
          <p:cNvSpPr txBox="1">
            <a:spLocks/>
          </p:cNvSpPr>
          <p:nvPr/>
        </p:nvSpPr>
        <p:spPr>
          <a:xfrm>
            <a:off x="4947264" y="3410190"/>
            <a:ext cx="6882994" cy="1449957"/>
          </a:xfrm>
          <a:prstGeom prst="rect">
            <a:avLst/>
          </a:prstGeom>
        </p:spPr>
        <p:txBody>
          <a:bodyPr vert="horz" lIns="91440" tIns="45720" rIns="91440" bIns="45720" numCol="2" rtlCol="0" anchor="t">
            <a:normAutofit fontScale="92500"/>
          </a:bodyPr>
          <a:lstStyle>
            <a:lvl1pPr marL="0" indent="0" algn="l" defTabSz="914400" rtl="0" eaLnBrk="1" latinLnBrk="0" hangingPunct="1">
              <a:lnSpc>
                <a:spcPct val="125000"/>
              </a:lnSpc>
              <a:spcBef>
                <a:spcPts val="0"/>
              </a:spcBef>
              <a:buFont typeface="Wingdings" panose="05000000000000000000" pitchFamily="2" charset="2"/>
              <a:buNone/>
              <a:defRPr sz="1600" kern="0" cap="none"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US" dirty="0"/>
              <a:t>District Administrators</a:t>
            </a:r>
          </a:p>
          <a:p>
            <a:pPr marL="342900" indent="-342900">
              <a:buFont typeface="Wingdings" panose="05000000000000000000" pitchFamily="2" charset="2"/>
              <a:buChar char="§"/>
            </a:pPr>
            <a:r>
              <a:rPr lang="en-US" dirty="0"/>
              <a:t>School Resource Officers</a:t>
            </a:r>
          </a:p>
          <a:p>
            <a:pPr marL="342900" indent="-342900">
              <a:buFont typeface="Wingdings" panose="05000000000000000000" pitchFamily="2" charset="2"/>
              <a:buChar char="§"/>
            </a:pPr>
            <a:r>
              <a:rPr lang="en-US" dirty="0"/>
              <a:t>Principals/Assistant Principals</a:t>
            </a:r>
          </a:p>
          <a:p>
            <a:pPr marL="342900" indent="-342900">
              <a:buFont typeface="Wingdings" panose="05000000000000000000" pitchFamily="2" charset="2"/>
              <a:buChar char="§"/>
            </a:pPr>
            <a:r>
              <a:rPr lang="en-US" dirty="0"/>
              <a:t>School Nurse &amp; Counselors</a:t>
            </a:r>
          </a:p>
          <a:p>
            <a:pPr marL="342900" indent="-342900">
              <a:buFont typeface="Wingdings" panose="05000000000000000000" pitchFamily="2" charset="2"/>
              <a:buChar char="§"/>
            </a:pPr>
            <a:r>
              <a:rPr lang="en-US" dirty="0"/>
              <a:t>Teachers</a:t>
            </a:r>
          </a:p>
          <a:p>
            <a:pPr marL="342900" indent="-342900">
              <a:buFont typeface="Wingdings" panose="05000000000000000000" pitchFamily="2" charset="2"/>
              <a:buChar char="§"/>
            </a:pPr>
            <a:r>
              <a:rPr lang="en-US" dirty="0"/>
              <a:t>Facilities - Technology – Warehouse</a:t>
            </a:r>
          </a:p>
          <a:p>
            <a:pPr marL="342900" indent="-342900">
              <a:buFont typeface="Wingdings" panose="05000000000000000000" pitchFamily="2" charset="2"/>
              <a:buChar char="§"/>
            </a:pPr>
            <a:r>
              <a:rPr lang="en-US" dirty="0"/>
              <a:t>Food &amp; Nutrition – Landscaping</a:t>
            </a:r>
            <a:br>
              <a:rPr lang="en-US" dirty="0"/>
            </a:br>
            <a:r>
              <a:rPr lang="en-US" dirty="0"/>
              <a:t>Transportation</a:t>
            </a:r>
          </a:p>
        </p:txBody>
      </p:sp>
      <p:sp>
        <p:nvSpPr>
          <p:cNvPr id="8" name="Text Placeholder 3">
            <a:extLst>
              <a:ext uri="{FF2B5EF4-FFF2-40B4-BE49-F238E27FC236}">
                <a16:creationId xmlns:a16="http://schemas.microsoft.com/office/drawing/2014/main" id="{6F0CDE84-D774-CA79-4287-758A834035B0}"/>
              </a:ext>
            </a:extLst>
          </p:cNvPr>
          <p:cNvSpPr txBox="1">
            <a:spLocks/>
          </p:cNvSpPr>
          <p:nvPr/>
        </p:nvSpPr>
        <p:spPr>
          <a:xfrm>
            <a:off x="4947264" y="2900593"/>
            <a:ext cx="6882994" cy="4263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Wingdings" panose="05000000000000000000" pitchFamily="2" charset="2"/>
              <a:buNone/>
              <a:defRPr sz="1800" kern="0" cap="all" spc="0" baseline="0">
                <a:solidFill>
                  <a:srgbClr val="EA0A8E"/>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2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Right Devices For The Right Person</a:t>
            </a:r>
          </a:p>
        </p:txBody>
      </p:sp>
      <p:sp>
        <p:nvSpPr>
          <p:cNvPr id="10" name="TextBox 9">
            <a:extLst>
              <a:ext uri="{FF2B5EF4-FFF2-40B4-BE49-F238E27FC236}">
                <a16:creationId xmlns:a16="http://schemas.microsoft.com/office/drawing/2014/main" id="{20CE01ED-1F82-F755-2F4E-9A9ED0BA44BF}"/>
              </a:ext>
            </a:extLst>
          </p:cNvPr>
          <p:cNvSpPr txBox="1"/>
          <p:nvPr/>
        </p:nvSpPr>
        <p:spPr>
          <a:xfrm>
            <a:off x="5003800" y="4742397"/>
            <a:ext cx="6610023" cy="584775"/>
          </a:xfrm>
          <a:prstGeom prst="rect">
            <a:avLst/>
          </a:prstGeom>
          <a:noFill/>
        </p:spPr>
        <p:txBody>
          <a:bodyPr wrap="square" rtlCol="0">
            <a:spAutoFit/>
          </a:bodyPr>
          <a:lstStyle/>
          <a:p>
            <a:r>
              <a:rPr lang="en-US" sz="3200" kern="500" spc="20" dirty="0">
                <a:latin typeface="Fave Script Bold Pro" panose="020F0502020204030204" pitchFamily="2" charset="0"/>
              </a:rPr>
              <a:t>We can help you create a truly </a:t>
            </a:r>
            <a:r>
              <a:rPr lang="en-US" sz="3200" kern="500" spc="20" dirty="0">
                <a:solidFill>
                  <a:srgbClr val="EA0A8E"/>
                </a:solidFill>
                <a:latin typeface="Fave Script Bold Pro" panose="020F0502020204030204" pitchFamily="2" charset="0"/>
              </a:rPr>
              <a:t>Unified Communication Plan</a:t>
            </a:r>
            <a:r>
              <a:rPr lang="en-US" sz="3200" kern="500" spc="20" dirty="0">
                <a:solidFill>
                  <a:srgbClr val="3A3A3A"/>
                </a:solidFill>
                <a:latin typeface="Fave Script Bold Pro" panose="020F0502020204030204" pitchFamily="2" charset="0"/>
              </a:rPr>
              <a:t>!</a:t>
            </a:r>
          </a:p>
        </p:txBody>
      </p:sp>
      <p:pic>
        <p:nvPicPr>
          <p:cNvPr id="13" name="Picture 12" descr="A picture containing sky, outdoor, person, person&#10;&#10;Description automatically generated">
            <a:extLst>
              <a:ext uri="{FF2B5EF4-FFF2-40B4-BE49-F238E27FC236}">
                <a16:creationId xmlns:a16="http://schemas.microsoft.com/office/drawing/2014/main" id="{D2E3C1D6-DD9E-0217-78F7-9231239319A2}"/>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578177" y="193316"/>
            <a:ext cx="1851019" cy="1851019"/>
          </a:xfrm>
          <a:prstGeom prst="rect">
            <a:avLst/>
          </a:prstGeom>
          <a:ln w="12700">
            <a:solidFill>
              <a:srgbClr val="EA0A8E"/>
            </a:solidFill>
          </a:ln>
          <a:effectLst>
            <a:outerShdw blurRad="292100" dist="139700" dir="2700000" algn="tl" rotWithShape="0">
              <a:srgbClr val="333333">
                <a:alpha val="65000"/>
              </a:srgbClr>
            </a:outerShdw>
          </a:effectLst>
        </p:spPr>
      </p:pic>
      <p:pic>
        <p:nvPicPr>
          <p:cNvPr id="14" name="Picture 13" descr="A person in safety vest holding a walkie talkie&#10;&#10;Description automatically generated">
            <a:extLst>
              <a:ext uri="{FF2B5EF4-FFF2-40B4-BE49-F238E27FC236}">
                <a16:creationId xmlns:a16="http://schemas.microsoft.com/office/drawing/2014/main" id="{32329FF2-CAC0-1CFA-2096-D5ECC4BCF6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8177" y="4150258"/>
            <a:ext cx="1851017" cy="1851017"/>
          </a:xfrm>
          <a:prstGeom prst="rect">
            <a:avLst/>
          </a:prstGeom>
          <a:ln w="12700">
            <a:solidFill>
              <a:srgbClr val="EA0A8E"/>
            </a:solidFill>
          </a:ln>
          <a:effectLst>
            <a:outerShdw blurRad="292100" dist="139700" dir="2700000" algn="tl" rotWithShape="0">
              <a:srgbClr val="333333">
                <a:alpha val="65000"/>
              </a:srgbClr>
            </a:outerShdw>
          </a:effectLst>
        </p:spPr>
      </p:pic>
      <p:pic>
        <p:nvPicPr>
          <p:cNvPr id="15" name="Picture 14" descr="A person holding a phone&#10;&#10;Description automatically generated">
            <a:extLst>
              <a:ext uri="{FF2B5EF4-FFF2-40B4-BE49-F238E27FC236}">
                <a16:creationId xmlns:a16="http://schemas.microsoft.com/office/drawing/2014/main" id="{67F37121-CE0C-2408-4EC3-D063EF719B9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29483" y="3249538"/>
            <a:ext cx="1851017" cy="1851017"/>
          </a:xfrm>
          <a:prstGeom prst="rect">
            <a:avLst/>
          </a:prstGeom>
          <a:ln w="12700">
            <a:solidFill>
              <a:srgbClr val="EA0A8E"/>
            </a:solidFill>
          </a:ln>
          <a:effectLst>
            <a:outerShdw blurRad="292100" dist="139700" dir="2700000" algn="tl" rotWithShape="0">
              <a:srgbClr val="333333">
                <a:alpha val="65000"/>
              </a:srgbClr>
            </a:outerShdw>
          </a:effectLst>
        </p:spPr>
      </p:pic>
      <p:pic>
        <p:nvPicPr>
          <p:cNvPr id="16" name="Picture 15" descr="A person holding a tablet and a pen&#10;&#10;Description automatically generated">
            <a:extLst>
              <a:ext uri="{FF2B5EF4-FFF2-40B4-BE49-F238E27FC236}">
                <a16:creationId xmlns:a16="http://schemas.microsoft.com/office/drawing/2014/main" id="{7C850909-AB84-7767-95C0-1BC2B41FC5E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8177" y="2171788"/>
            <a:ext cx="1851017" cy="1851017"/>
          </a:xfrm>
          <a:prstGeom prst="rect">
            <a:avLst/>
          </a:prstGeom>
          <a:ln w="12700">
            <a:solidFill>
              <a:srgbClr val="EA0A8E"/>
            </a:solidFill>
          </a:ln>
          <a:effectLst>
            <a:outerShdw blurRad="292100" dist="139700" dir="2700000" algn="tl" rotWithShape="0">
              <a:srgbClr val="333333">
                <a:alpha val="65000"/>
              </a:srgbClr>
            </a:outerShdw>
          </a:effectLst>
        </p:spPr>
      </p:pic>
      <p:pic>
        <p:nvPicPr>
          <p:cNvPr id="17" name="Picture 16" descr="A person in a mechanic uniform holding a phone&#10;&#10;Description automatically generated">
            <a:extLst>
              <a:ext uri="{FF2B5EF4-FFF2-40B4-BE49-F238E27FC236}">
                <a16:creationId xmlns:a16="http://schemas.microsoft.com/office/drawing/2014/main" id="{16FFDB78-F72B-0FF1-351E-A46D6F33AFC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29484" y="1246564"/>
            <a:ext cx="1851017" cy="1851017"/>
          </a:xfrm>
          <a:prstGeom prst="rect">
            <a:avLst/>
          </a:prstGeom>
          <a:ln w="12700">
            <a:solidFill>
              <a:srgbClr val="EA0A8E"/>
            </a:solidFill>
          </a:ln>
          <a:effectLst>
            <a:outerShdw blurRad="292100" dist="139700" dir="2700000" algn="tl" rotWithShape="0">
              <a:srgbClr val="333333">
                <a:alpha val="65000"/>
              </a:srgbClr>
            </a:outerShdw>
          </a:effectLst>
        </p:spPr>
      </p:pic>
      <p:pic>
        <p:nvPicPr>
          <p:cNvPr id="19" name="Picture 18" descr="A black cell phone with a multicolored design&#10;&#10;Description automatically generated">
            <a:extLst>
              <a:ext uri="{FF2B5EF4-FFF2-40B4-BE49-F238E27FC236}">
                <a16:creationId xmlns:a16="http://schemas.microsoft.com/office/drawing/2014/main" id="{831DB36A-B695-50B9-552C-240140CE88B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86252">
            <a:off x="10388191" y="5440819"/>
            <a:ext cx="849822" cy="1085341"/>
          </a:xfrm>
          <a:prstGeom prst="rect">
            <a:avLst/>
          </a:prstGeom>
        </p:spPr>
      </p:pic>
    </p:spTree>
    <p:extLst>
      <p:ext uri="{BB962C8B-B14F-4D97-AF65-F5344CB8AC3E}">
        <p14:creationId xmlns:p14="http://schemas.microsoft.com/office/powerpoint/2010/main" val="153300991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3.xml><?xml version="1.0" encoding="utf-8"?>
<a:theme xmlns:a="http://schemas.openxmlformats.org/drawingml/2006/main" name="TFB 2019">
  <a:themeElements>
    <a:clrScheme name="T-mobile 2">
      <a:dk1>
        <a:srgbClr val="000000"/>
      </a:dk1>
      <a:lt1>
        <a:srgbClr val="FFFFFF"/>
      </a:lt1>
      <a:dk2>
        <a:srgbClr val="000000"/>
      </a:dk2>
      <a:lt2>
        <a:srgbClr val="E8E8E8"/>
      </a:lt2>
      <a:accent1>
        <a:srgbClr val="E20074"/>
      </a:accent1>
      <a:accent2>
        <a:srgbClr val="6A6A6A"/>
      </a:accent2>
      <a:accent3>
        <a:srgbClr val="9B9B9B"/>
      </a:accent3>
      <a:accent4>
        <a:srgbClr val="202020"/>
      </a:accent4>
      <a:accent5>
        <a:srgbClr val="7F7F7F"/>
      </a:accent5>
      <a:accent6>
        <a:srgbClr val="E20074"/>
      </a:accent6>
      <a:hlink>
        <a:srgbClr val="E20074"/>
      </a:hlink>
      <a:folHlink>
        <a:srgbClr val="97024F"/>
      </a:folHlink>
    </a:clrScheme>
    <a:fontScheme name="TeleNeo2021">
      <a:majorFont>
        <a:latin typeface="TeleNeo Office ExtraBold"/>
        <a:ea typeface=""/>
        <a:cs typeface=""/>
      </a:majorFont>
      <a:minorFont>
        <a:latin typeface="TeleNe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065F1115-A9D1-4ADF-878E-8B9CEB141684}">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1B15C2-B622-4464-872A-FFB13E3A35CE}">
  <ds:schemaRefs>
    <ds:schemaRef ds:uri="http://schemas.microsoft.com/sharepoint/v3/contenttype/forms"/>
  </ds:schemaRefs>
</ds:datastoreItem>
</file>

<file path=customXml/itemProps3.xml><?xml version="1.0" encoding="utf-8"?>
<ds:datastoreItem xmlns:ds="http://schemas.openxmlformats.org/officeDocument/2006/customXml" ds:itemID="{0E439292-23DE-4FBC-B000-AFED89AC64F3}">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{736C63D6-3E05-455D-A9C9-2600DD127348}tf16411175_win32</Template>
  <TotalTime>463</TotalTime>
  <Words>1861</Words>
  <Application>Microsoft Office PowerPoint</Application>
  <PresentationFormat>Widescreen</PresentationFormat>
  <Paragraphs>287</Paragraphs>
  <Slides>32</Slides>
  <Notes>11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32</vt:i4>
      </vt:variant>
    </vt:vector>
  </HeadingPairs>
  <TitlesOfParts>
    <vt:vector size="49" baseType="lpstr">
      <vt:lpstr>Arial</vt:lpstr>
      <vt:lpstr>ATT Aleck Cd</vt:lpstr>
      <vt:lpstr>ATT Aleck Sans</vt:lpstr>
      <vt:lpstr>Avenir Medium</vt:lpstr>
      <vt:lpstr>Avenir Next</vt:lpstr>
      <vt:lpstr>AvenirNext LT Pro Regular</vt:lpstr>
      <vt:lpstr>Baskerville</vt:lpstr>
      <vt:lpstr>Brooklyn Bold</vt:lpstr>
      <vt:lpstr>Calibri</vt:lpstr>
      <vt:lpstr>Fave Script Bold Pro</vt:lpstr>
      <vt:lpstr>TeleNeo Office</vt:lpstr>
      <vt:lpstr>TeleNeo Office ExtraBold</vt:lpstr>
      <vt:lpstr>Tenorite</vt:lpstr>
      <vt:lpstr>Wingdings</vt:lpstr>
      <vt:lpstr>Custom Design</vt:lpstr>
      <vt:lpstr>1_Office Theme</vt:lpstr>
      <vt:lpstr>TFB 2019</vt:lpstr>
      <vt:lpstr>PowerPoint Presentation</vt:lpstr>
      <vt:lpstr>Planning for the unpredictable</vt:lpstr>
      <vt:lpstr>Reduce risk through advanced planning</vt:lpstr>
      <vt:lpstr>REVIEW Your emergency Response plan</vt:lpstr>
      <vt:lpstr>Campus &amp; In-building coverage</vt:lpstr>
      <vt:lpstr>Taking action</vt:lpstr>
      <vt:lpstr>Built-in redundancy</vt:lpstr>
      <vt:lpstr>Portable mobile Command Center</vt:lpstr>
      <vt:lpstr>Voice &amp; Data Communication</vt:lpstr>
      <vt:lpstr>cpr3 – SmartPhones  Connecting People To Resources</vt:lpstr>
      <vt:lpstr>T-mobile Direct Connect PTT</vt:lpstr>
      <vt:lpstr>Purpose Driven &amp; Poised for emergency response</vt:lpstr>
      <vt:lpstr>Always ready to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SOLUTION: THE VK7</vt:lpstr>
      <vt:lpstr>Cellular-based radios &amp; ptt devices</vt:lpstr>
      <vt:lpstr>Bus ConnectED Bus Connectivity</vt:lpstr>
      <vt:lpstr>Crosswalk Student Ridership</vt:lpstr>
      <vt:lpstr>We have a clear and demonstrable lead in 5G.</vt:lpstr>
      <vt:lpstr>T-Mobile is America’s leader in 5G. See what independent experts are saying.</vt:lpstr>
      <vt:lpstr>T-Mobile is America’s network leader. See what independent experts are saying.</vt:lpstr>
      <vt:lpstr>Wireless priority Service (WPS)</vt:lpstr>
      <vt:lpstr>Communication Continuity planning</vt:lpstr>
      <vt:lpstr>How can we help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Futrell</dc:creator>
  <cp:lastModifiedBy>Kelly Futrell</cp:lastModifiedBy>
  <cp:revision>14</cp:revision>
  <dcterms:created xsi:type="dcterms:W3CDTF">2023-03-30T19:38:36Z</dcterms:created>
  <dcterms:modified xsi:type="dcterms:W3CDTF">2024-02-06T21:50:45Z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