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8" r:id="rId4"/>
    <p:sldMasterId id="2147483690" r:id="rId5"/>
    <p:sldMasterId id="2147483730" r:id="rId6"/>
    <p:sldMasterId id="2147483755" r:id="rId7"/>
  </p:sldMasterIdLst>
  <p:notesMasterIdLst>
    <p:notesMasterId r:id="rId25"/>
  </p:notesMasterIdLst>
  <p:handoutMasterIdLst>
    <p:handoutMasterId r:id="rId26"/>
  </p:handoutMasterIdLst>
  <p:sldIdLst>
    <p:sldId id="283" r:id="rId8"/>
    <p:sldId id="284" r:id="rId9"/>
    <p:sldId id="315" r:id="rId10"/>
    <p:sldId id="1293" r:id="rId11"/>
    <p:sldId id="1301" r:id="rId12"/>
    <p:sldId id="274" r:id="rId13"/>
    <p:sldId id="1295" r:id="rId14"/>
    <p:sldId id="1290" r:id="rId15"/>
    <p:sldId id="257" r:id="rId16"/>
    <p:sldId id="259" r:id="rId17"/>
    <p:sldId id="1244" r:id="rId18"/>
    <p:sldId id="1292" r:id="rId19"/>
    <p:sldId id="1300" r:id="rId20"/>
    <p:sldId id="1299" r:id="rId21"/>
    <p:sldId id="288" r:id="rId22"/>
    <p:sldId id="314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859E3B1E-CCC1-9947-8472-240906A98DC8}" name="Kelly Futrell" initials="KF" userId="S::Kelly.Futrell@pwbts.net::b04b1a04-715f-42e3-b0d4-9f5bfdb5d7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A8E"/>
    <a:srgbClr val="002060"/>
    <a:srgbClr val="E53B30"/>
    <a:srgbClr val="FFD700"/>
    <a:srgbClr val="135193"/>
    <a:srgbClr val="3A3A3A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D1D59-F471-48C8-80BD-CF0354F37CA2}" v="1" dt="2024-01-15T13:58:38.970"/>
    <p1510:client id="{617B09E8-D921-43FF-8CAD-4482A9A5BA4C}" v="62" dt="2023-11-07T20:26:54.546"/>
    <p1510:client id="{69ABC97D-3F2B-4B9F-BA21-8CC395BC330F}" v="717" dt="2023-11-08T15:27:27.824"/>
    <p1510:client id="{8B7D7388-C335-48B3-A620-A5E07C2903C1}" v="125" dt="2023-11-07T21:02:12.282"/>
    <p1510:client id="{915246EE-A926-4483-87FC-DC1582399CD8}" v="132" dt="2023-11-08T19:07:16.359"/>
    <p1510:client id="{AC227A74-D5A9-4A84-8820-F49DC1BC6E41}" v="390" dt="2023-11-07T21:07:10.464"/>
    <p1510:client id="{B1557B6B-CB21-4CDD-A16E-818995999396}" vWet="2" dt="2023-11-08T14:19:53.740"/>
    <p1510:client id="{C1616A5A-DA79-4F97-AF63-6A72081E4007}" v="1" dt="2023-11-07T20:08:46.536"/>
    <p1510:client id="{F291B432-3AC7-49FA-BD23-1ED4DC4EB3BB}" v="520" dt="2023-11-07T21:08:14.139"/>
    <p1510:client id="{FB7C00B3-1335-43A7-B8D3-2BE51870B720}" v="4" dt="2024-01-05T20:41:02.169"/>
    <p1510:client id="{FF07DC9C-462A-4576-B873-9742EEE64663}" v="383" dt="2024-01-15T14:13:27.576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 Bogle" userId="S::lea.bogle@premierwirelesstx.com::05bcd701-882b-4902-91e9-f99a8da3c5d6" providerId="AD" clId="Web-{19CD1D59-F471-48C8-80BD-CF0354F37CA2}"/>
    <pc:docChg chg="modSld">
      <pc:chgData name="Lea Bogle" userId="S::lea.bogle@premierwirelesstx.com::05bcd701-882b-4902-91e9-f99a8da3c5d6" providerId="AD" clId="Web-{19CD1D59-F471-48C8-80BD-CF0354F37CA2}" dt="2024-01-15T13:58:38.970" v="0" actId="1076"/>
      <pc:docMkLst>
        <pc:docMk/>
      </pc:docMkLst>
      <pc:sldChg chg="modSp">
        <pc:chgData name="Lea Bogle" userId="S::lea.bogle@premierwirelesstx.com::05bcd701-882b-4902-91e9-f99a8da3c5d6" providerId="AD" clId="Web-{19CD1D59-F471-48C8-80BD-CF0354F37CA2}" dt="2024-01-15T13:58:38.970" v="0" actId="1076"/>
        <pc:sldMkLst>
          <pc:docMk/>
          <pc:sldMk cId="3549716516" sldId="1301"/>
        </pc:sldMkLst>
        <pc:picChg chg="mod">
          <ac:chgData name="Lea Bogle" userId="S::lea.bogle@premierwirelesstx.com::05bcd701-882b-4902-91e9-f99a8da3c5d6" providerId="AD" clId="Web-{19CD1D59-F471-48C8-80BD-CF0354F37CA2}" dt="2024-01-15T13:58:38.970" v="0" actId="1076"/>
          <ac:picMkLst>
            <pc:docMk/>
            <pc:sldMk cId="3549716516" sldId="1301"/>
            <ac:picMk id="5" creationId="{1D3A67F7-16B1-258B-EF8E-C3FF156671C9}"/>
          </ac:picMkLst>
        </pc:picChg>
      </pc:sldChg>
    </pc:docChg>
  </pc:docChgLst>
  <pc:docChgLst>
    <pc:chgData name="Kelly Futrell" userId="S::kelly.futrell@pwbts.net::b04b1a04-715f-42e3-b0d4-9f5bfdb5d792" providerId="AD" clId="Web-{FF07DC9C-462A-4576-B873-9742EEE64663}"/>
    <pc:docChg chg="delSld modSld">
      <pc:chgData name="Kelly Futrell" userId="S::kelly.futrell@pwbts.net::b04b1a04-715f-42e3-b0d4-9f5bfdb5d792" providerId="AD" clId="Web-{FF07DC9C-462A-4576-B873-9742EEE64663}" dt="2024-01-15T14:13:27.576" v="372" actId="20577"/>
      <pc:docMkLst>
        <pc:docMk/>
      </pc:docMkLst>
      <pc:sldChg chg="modSp">
        <pc:chgData name="Kelly Futrell" userId="S::kelly.futrell@pwbts.net::b04b1a04-715f-42e3-b0d4-9f5bfdb5d792" providerId="AD" clId="Web-{FF07DC9C-462A-4576-B873-9742EEE64663}" dt="2024-01-15T13:58:18.682" v="189" actId="20577"/>
        <pc:sldMkLst>
          <pc:docMk/>
          <pc:sldMk cId="701647056" sldId="259"/>
        </pc:sldMkLst>
        <pc:spChg chg="mod">
          <ac:chgData name="Kelly Futrell" userId="S::kelly.futrell@pwbts.net::b04b1a04-715f-42e3-b0d4-9f5bfdb5d792" providerId="AD" clId="Web-{FF07DC9C-462A-4576-B873-9742EEE64663}" dt="2024-01-15T13:58:18.682" v="189" actId="20577"/>
          <ac:spMkLst>
            <pc:docMk/>
            <pc:sldMk cId="701647056" sldId="259"/>
            <ac:spMk id="11" creationId="{96532C81-30B4-C15F-E6C6-9F3B790384E0}"/>
          </ac:spMkLst>
        </pc:spChg>
      </pc:sldChg>
      <pc:sldChg chg="modSp">
        <pc:chgData name="Kelly Futrell" userId="S::kelly.futrell@pwbts.net::b04b1a04-715f-42e3-b0d4-9f5bfdb5d792" providerId="AD" clId="Web-{FF07DC9C-462A-4576-B873-9742EEE64663}" dt="2024-01-15T14:13:06.575" v="370" actId="20577"/>
        <pc:sldMkLst>
          <pc:docMk/>
          <pc:sldMk cId="413787423" sldId="274"/>
        </pc:sldMkLst>
        <pc:spChg chg="mod">
          <ac:chgData name="Kelly Futrell" userId="S::kelly.futrell@pwbts.net::b04b1a04-715f-42e3-b0d4-9f5bfdb5d792" providerId="AD" clId="Web-{FF07DC9C-462A-4576-B873-9742EEE64663}" dt="2024-01-15T14:13:06.575" v="370" actId="20577"/>
          <ac:spMkLst>
            <pc:docMk/>
            <pc:sldMk cId="413787423" sldId="274"/>
            <ac:spMk id="3" creationId="{69E9630F-1AC0-42BC-B1B1-69A555D8E606}"/>
          </ac:spMkLst>
        </pc:spChg>
      </pc:sldChg>
      <pc:sldChg chg="delSp">
        <pc:chgData name="Kelly Futrell" userId="S::kelly.futrell@pwbts.net::b04b1a04-715f-42e3-b0d4-9f5bfdb5d792" providerId="AD" clId="Web-{FF07DC9C-462A-4576-B873-9742EEE64663}" dt="2024-01-15T13:57:16.914" v="170"/>
        <pc:sldMkLst>
          <pc:docMk/>
          <pc:sldMk cId="3435709951" sldId="280"/>
        </pc:sldMkLst>
        <pc:spChg chg="del">
          <ac:chgData name="Kelly Futrell" userId="S::kelly.futrell@pwbts.net::b04b1a04-715f-42e3-b0d4-9f5bfdb5d792" providerId="AD" clId="Web-{FF07DC9C-462A-4576-B873-9742EEE64663}" dt="2024-01-15T13:56:55.976" v="169"/>
          <ac:spMkLst>
            <pc:docMk/>
            <pc:sldMk cId="3435709951" sldId="280"/>
            <ac:spMk id="5" creationId="{24656923-14E9-007D-3AB0-E20DBB761F2B}"/>
          </ac:spMkLst>
        </pc:spChg>
        <pc:spChg chg="del">
          <ac:chgData name="Kelly Futrell" userId="S::kelly.futrell@pwbts.net::b04b1a04-715f-42e3-b0d4-9f5bfdb5d792" providerId="AD" clId="Web-{FF07DC9C-462A-4576-B873-9742EEE64663}" dt="2024-01-15T13:57:16.914" v="170"/>
          <ac:spMkLst>
            <pc:docMk/>
            <pc:sldMk cId="3435709951" sldId="280"/>
            <ac:spMk id="14" creationId="{5A6BF995-2197-D362-276E-DC657CF2547C}"/>
          </ac:spMkLst>
        </pc:spChg>
      </pc:sldChg>
      <pc:sldChg chg="modSp">
        <pc:chgData name="Kelly Futrell" userId="S::kelly.futrell@pwbts.net::b04b1a04-715f-42e3-b0d4-9f5bfdb5d792" providerId="AD" clId="Web-{FF07DC9C-462A-4576-B873-9742EEE64663}" dt="2024-01-15T14:13:27.576" v="372" actId="20577"/>
        <pc:sldMkLst>
          <pc:docMk/>
          <pc:sldMk cId="2813098942" sldId="314"/>
        </pc:sldMkLst>
        <pc:spChg chg="mod">
          <ac:chgData name="Kelly Futrell" userId="S::kelly.futrell@pwbts.net::b04b1a04-715f-42e3-b0d4-9f5bfdb5d792" providerId="AD" clId="Web-{FF07DC9C-462A-4576-B873-9742EEE64663}" dt="2024-01-15T14:13:27.576" v="372" actId="20577"/>
          <ac:spMkLst>
            <pc:docMk/>
            <pc:sldMk cId="2813098942" sldId="314"/>
            <ac:spMk id="2" creationId="{87AB1865-D394-5234-717B-FB5350A2FE42}"/>
          </ac:spMkLst>
        </pc:spChg>
      </pc:sldChg>
      <pc:sldChg chg="modSp">
        <pc:chgData name="Kelly Futrell" userId="S::kelly.futrell@pwbts.net::b04b1a04-715f-42e3-b0d4-9f5bfdb5d792" providerId="AD" clId="Web-{FF07DC9C-462A-4576-B873-9742EEE64663}" dt="2024-01-15T14:04:10.852" v="314" actId="20577"/>
        <pc:sldMkLst>
          <pc:docMk/>
          <pc:sldMk cId="1870213436" sldId="315"/>
        </pc:sldMkLst>
        <pc:spChg chg="mod">
          <ac:chgData name="Kelly Futrell" userId="S::kelly.futrell@pwbts.net::b04b1a04-715f-42e3-b0d4-9f5bfdb5d792" providerId="AD" clId="Web-{FF07DC9C-462A-4576-B873-9742EEE64663}" dt="2024-01-15T14:04:10.852" v="314" actId="20577"/>
          <ac:spMkLst>
            <pc:docMk/>
            <pc:sldMk cId="1870213436" sldId="315"/>
            <ac:spMk id="3" creationId="{0D3D1E51-E70F-8C86-0EA9-9BF90A55274E}"/>
          </ac:spMkLst>
        </pc:spChg>
      </pc:sldChg>
      <pc:sldChg chg="del">
        <pc:chgData name="Kelly Futrell" userId="S::kelly.futrell@pwbts.net::b04b1a04-715f-42e3-b0d4-9f5bfdb5d792" providerId="AD" clId="Web-{FF07DC9C-462A-4576-B873-9742EEE64663}" dt="2024-01-15T14:07:09.031" v="369"/>
        <pc:sldMkLst>
          <pc:docMk/>
          <pc:sldMk cId="1114835061" sldId="1279"/>
        </pc:sldMkLst>
      </pc:sldChg>
      <pc:sldChg chg="del">
        <pc:chgData name="Kelly Futrell" userId="S::kelly.futrell@pwbts.net::b04b1a04-715f-42e3-b0d4-9f5bfdb5d792" providerId="AD" clId="Web-{FF07DC9C-462A-4576-B873-9742EEE64663}" dt="2024-01-15T13:56:28.506" v="161"/>
        <pc:sldMkLst>
          <pc:docMk/>
          <pc:sldMk cId="1744223104" sldId="1291"/>
        </pc:sldMkLst>
      </pc:sldChg>
      <pc:sldChg chg="modSp">
        <pc:chgData name="Kelly Futrell" userId="S::kelly.futrell@pwbts.net::b04b1a04-715f-42e3-b0d4-9f5bfdb5d792" providerId="AD" clId="Web-{FF07DC9C-462A-4576-B873-9742EEE64663}" dt="2024-01-15T14:03:35.741" v="276" actId="14100"/>
        <pc:sldMkLst>
          <pc:docMk/>
          <pc:sldMk cId="452562909" sldId="1292"/>
        </pc:sldMkLst>
        <pc:spChg chg="mod">
          <ac:chgData name="Kelly Futrell" userId="S::kelly.futrell@pwbts.net::b04b1a04-715f-42e3-b0d4-9f5bfdb5d792" providerId="AD" clId="Web-{FF07DC9C-462A-4576-B873-9742EEE64663}" dt="2024-01-15T14:03:35.741" v="276" actId="14100"/>
          <ac:spMkLst>
            <pc:docMk/>
            <pc:sldMk cId="452562909" sldId="1292"/>
            <ac:spMk id="5" creationId="{F6F4FB9F-7217-2EE1-FA93-4D62AB0F3107}"/>
          </ac:spMkLst>
        </pc:spChg>
      </pc:sldChg>
      <pc:sldChg chg="modSp">
        <pc:chgData name="Kelly Futrell" userId="S::kelly.futrell@pwbts.net::b04b1a04-715f-42e3-b0d4-9f5bfdb5d792" providerId="AD" clId="Web-{FF07DC9C-462A-4576-B873-9742EEE64663}" dt="2024-01-15T14:06:07.544" v="368" actId="20577"/>
        <pc:sldMkLst>
          <pc:docMk/>
          <pc:sldMk cId="2313509373" sldId="1293"/>
        </pc:sldMkLst>
        <pc:spChg chg="mod">
          <ac:chgData name="Kelly Futrell" userId="S::kelly.futrell@pwbts.net::b04b1a04-715f-42e3-b0d4-9f5bfdb5d792" providerId="AD" clId="Web-{FF07DC9C-462A-4576-B873-9742EEE64663}" dt="2024-01-15T14:06:07.544" v="368" actId="20577"/>
          <ac:spMkLst>
            <pc:docMk/>
            <pc:sldMk cId="2313509373" sldId="1293"/>
            <ac:spMk id="5" creationId="{D818402D-4E2C-FD47-D4C6-1BE0687FCB92}"/>
          </ac:spMkLst>
        </pc:spChg>
      </pc:sldChg>
      <pc:sldChg chg="del">
        <pc:chgData name="Kelly Futrell" userId="S::kelly.futrell@pwbts.net::b04b1a04-715f-42e3-b0d4-9f5bfdb5d792" providerId="AD" clId="Web-{FF07DC9C-462A-4576-B873-9742EEE64663}" dt="2024-01-15T13:55:00.269" v="133"/>
        <pc:sldMkLst>
          <pc:docMk/>
          <pc:sldMk cId="1082443277" sldId="1294"/>
        </pc:sldMkLst>
      </pc:sldChg>
      <pc:sldChg chg="modSp">
        <pc:chgData name="Kelly Futrell" userId="S::kelly.futrell@pwbts.net::b04b1a04-715f-42e3-b0d4-9f5bfdb5d792" providerId="AD" clId="Web-{FF07DC9C-462A-4576-B873-9742EEE64663}" dt="2024-01-15T14:13:14.154" v="371" actId="20577"/>
        <pc:sldMkLst>
          <pc:docMk/>
          <pc:sldMk cId="2194257315" sldId="1295"/>
        </pc:sldMkLst>
        <pc:spChg chg="mod">
          <ac:chgData name="Kelly Futrell" userId="S::kelly.futrell@pwbts.net::b04b1a04-715f-42e3-b0d4-9f5bfdb5d792" providerId="AD" clId="Web-{FF07DC9C-462A-4576-B873-9742EEE64663}" dt="2024-01-15T14:13:14.154" v="371" actId="20577"/>
          <ac:spMkLst>
            <pc:docMk/>
            <pc:sldMk cId="2194257315" sldId="1295"/>
            <ac:spMk id="2" creationId="{2C3D96B4-3FA9-398C-31BD-9D219C227760}"/>
          </ac:spMkLst>
        </pc:spChg>
      </pc:sldChg>
      <pc:sldChg chg="del">
        <pc:chgData name="Kelly Futrell" userId="S::kelly.futrell@pwbts.net::b04b1a04-715f-42e3-b0d4-9f5bfdb5d792" providerId="AD" clId="Web-{FF07DC9C-462A-4576-B873-9742EEE64663}" dt="2024-01-15T13:57:25.134" v="171"/>
        <pc:sldMkLst>
          <pc:docMk/>
          <pc:sldMk cId="106225408" sldId="1296"/>
        </pc:sldMkLst>
      </pc:sldChg>
      <pc:sldChg chg="del">
        <pc:chgData name="Kelly Futrell" userId="S::kelly.futrell@pwbts.net::b04b1a04-715f-42e3-b0d4-9f5bfdb5d792" providerId="AD" clId="Web-{FF07DC9C-462A-4576-B873-9742EEE64663}" dt="2024-01-15T13:56:08.881" v="160"/>
        <pc:sldMkLst>
          <pc:docMk/>
          <pc:sldMk cId="1847279117" sldId="1298"/>
        </pc:sldMkLst>
      </pc:sldChg>
      <pc:sldChg chg="modSp">
        <pc:chgData name="Kelly Futrell" userId="S::kelly.futrell@pwbts.net::b04b1a04-715f-42e3-b0d4-9f5bfdb5d792" providerId="AD" clId="Web-{FF07DC9C-462A-4576-B873-9742EEE64663}" dt="2024-01-15T13:55:29.567" v="159" actId="20577"/>
        <pc:sldMkLst>
          <pc:docMk/>
          <pc:sldMk cId="3299994988" sldId="1299"/>
        </pc:sldMkLst>
        <pc:spChg chg="mod">
          <ac:chgData name="Kelly Futrell" userId="S::kelly.futrell@pwbts.net::b04b1a04-715f-42e3-b0d4-9f5bfdb5d792" providerId="AD" clId="Web-{FF07DC9C-462A-4576-B873-9742EEE64663}" dt="2024-01-15T13:55:29.567" v="159" actId="20577"/>
          <ac:spMkLst>
            <pc:docMk/>
            <pc:sldMk cId="3299994988" sldId="1299"/>
            <ac:spMk id="4" creationId="{CB2DEA12-CDD2-21F8-160F-1BEFDA93D904}"/>
          </ac:spMkLst>
        </pc:spChg>
      </pc:sldChg>
      <pc:sldChg chg="modSp">
        <pc:chgData name="Kelly Futrell" userId="S::kelly.futrell@pwbts.net::b04b1a04-715f-42e3-b0d4-9f5bfdb5d792" providerId="AD" clId="Web-{FF07DC9C-462A-4576-B873-9742EEE64663}" dt="2024-01-15T13:54:51.847" v="132" actId="20577"/>
        <pc:sldMkLst>
          <pc:docMk/>
          <pc:sldMk cId="537950685" sldId="1300"/>
        </pc:sldMkLst>
        <pc:spChg chg="mod">
          <ac:chgData name="Kelly Futrell" userId="S::kelly.futrell@pwbts.net::b04b1a04-715f-42e3-b0d4-9f5bfdb5d792" providerId="AD" clId="Web-{FF07DC9C-462A-4576-B873-9742EEE64663}" dt="2024-01-15T13:53:28.218" v="66" actId="20577"/>
          <ac:spMkLst>
            <pc:docMk/>
            <pc:sldMk cId="537950685" sldId="1300"/>
            <ac:spMk id="2" creationId="{2A8A42BB-3271-D631-638B-799AA822F5F6}"/>
          </ac:spMkLst>
        </pc:spChg>
        <pc:spChg chg="mod">
          <ac:chgData name="Kelly Futrell" userId="S::kelly.futrell@pwbts.net::b04b1a04-715f-42e3-b0d4-9f5bfdb5d792" providerId="AD" clId="Web-{FF07DC9C-462A-4576-B873-9742EEE64663}" dt="2024-01-15T13:54:38.096" v="130" actId="20577"/>
          <ac:spMkLst>
            <pc:docMk/>
            <pc:sldMk cId="537950685" sldId="1300"/>
            <ac:spMk id="3" creationId="{37AB768B-61DF-1CA5-79E9-3E0ABBA61EE1}"/>
          </ac:spMkLst>
        </pc:spChg>
        <pc:spChg chg="mod">
          <ac:chgData name="Kelly Futrell" userId="S::kelly.futrell@pwbts.net::b04b1a04-715f-42e3-b0d4-9f5bfdb5d792" providerId="AD" clId="Web-{FF07DC9C-462A-4576-B873-9742EEE64663}" dt="2024-01-15T13:54:51.847" v="132" actId="20577"/>
          <ac:spMkLst>
            <pc:docMk/>
            <pc:sldMk cId="537950685" sldId="1300"/>
            <ac:spMk id="4" creationId="{7FAE4B18-627E-EF50-086D-A7E0ADAB07B3}"/>
          </ac:spMkLst>
        </pc:spChg>
      </pc:sldChg>
      <pc:sldChg chg="modSp">
        <pc:chgData name="Kelly Futrell" userId="S::kelly.futrell@pwbts.net::b04b1a04-715f-42e3-b0d4-9f5bfdb5d792" providerId="AD" clId="Web-{FF07DC9C-462A-4576-B873-9742EEE64663}" dt="2024-01-15T14:03:06.381" v="257" actId="20577"/>
        <pc:sldMkLst>
          <pc:docMk/>
          <pc:sldMk cId="3549716516" sldId="1301"/>
        </pc:sldMkLst>
        <pc:spChg chg="mod">
          <ac:chgData name="Kelly Futrell" userId="S::kelly.futrell@pwbts.net::b04b1a04-715f-42e3-b0d4-9f5bfdb5d792" providerId="AD" clId="Web-{FF07DC9C-462A-4576-B873-9742EEE64663}" dt="2024-01-15T14:01:28.440" v="216" actId="20577"/>
          <ac:spMkLst>
            <pc:docMk/>
            <pc:sldMk cId="3549716516" sldId="1301"/>
            <ac:spMk id="2" creationId="{409A092C-4570-9ECC-6DE6-ADCC3C49BDDB}"/>
          </ac:spMkLst>
        </pc:spChg>
        <pc:spChg chg="mod">
          <ac:chgData name="Kelly Futrell" userId="S::kelly.futrell@pwbts.net::b04b1a04-715f-42e3-b0d4-9f5bfdb5d792" providerId="AD" clId="Web-{FF07DC9C-462A-4576-B873-9742EEE64663}" dt="2024-01-15T14:01:58.519" v="222" actId="20577"/>
          <ac:spMkLst>
            <pc:docMk/>
            <pc:sldMk cId="3549716516" sldId="1301"/>
            <ac:spMk id="3" creationId="{2B7AB12F-BA33-03A5-47DB-4CB7229E4175}"/>
          </ac:spMkLst>
        </pc:spChg>
        <pc:spChg chg="mod">
          <ac:chgData name="Kelly Futrell" userId="S::kelly.futrell@pwbts.net::b04b1a04-715f-42e3-b0d4-9f5bfdb5d792" providerId="AD" clId="Web-{FF07DC9C-462A-4576-B873-9742EEE64663}" dt="2024-01-15T14:03:06.381" v="257" actId="20577"/>
          <ac:spMkLst>
            <pc:docMk/>
            <pc:sldMk cId="3549716516" sldId="1301"/>
            <ac:spMk id="9" creationId="{98898C91-6CBB-2844-054E-1924D911395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2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7A577F-764D-04C6-5A1D-44771A731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12212320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1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67BA-D8D5-4EE6-8831-F87238D54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232"/>
            <a:ext cx="10515600" cy="4413318"/>
          </a:xfrm>
        </p:spPr>
        <p:txBody>
          <a:bodyPr/>
          <a:lstStyle>
            <a:lvl1pPr marL="228600" indent="-228600">
              <a:buClr>
                <a:srgbClr val="FFD100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FFD100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FFD100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FFD100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FD100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26C149-CF7E-47C3-9758-224872EABF2C}"/>
              </a:ext>
            </a:extLst>
          </p:cNvPr>
          <p:cNvCxnSpPr/>
          <p:nvPr userDrawn="1"/>
        </p:nvCxnSpPr>
        <p:spPr>
          <a:xfrm>
            <a:off x="838200" y="5983550"/>
            <a:ext cx="10515600" cy="0"/>
          </a:xfrm>
          <a:prstGeom prst="line">
            <a:avLst/>
          </a:prstGeom>
          <a:ln w="15875">
            <a:solidFill>
              <a:srgbClr val="FFC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21CEAF5-FC92-4725-A3DE-9201A922B576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C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78CA39-39CD-4B2D-9CA1-831A59B7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912"/>
            <a:ext cx="10515600" cy="949818"/>
          </a:xfrm>
          <a:prstGeom prst="rect">
            <a:avLst/>
          </a:prstGeom>
          <a:solidFill>
            <a:srgbClr val="0C325A"/>
          </a:solidFill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CCF9E8C-477B-4689-BD75-07B3F9BFE43E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77993"/>
            <a:ext cx="3103485" cy="3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7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57371C9-D1C0-A175-2860-1F1CE296B6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941F6DE-E3AD-791F-0B71-808A5D06B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6252" y="693422"/>
            <a:ext cx="9294828" cy="3360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XXX</a:t>
            </a:r>
            <a:br>
              <a:rPr lang="en-US"/>
            </a:br>
            <a:r>
              <a:rPr lang="en-US" sz="4400" err="1"/>
              <a:t>xxx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7C085-A0B8-441A-B001-F454F1221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26700"/>
            <a:ext cx="1494664" cy="324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ED7FA-0803-BBBC-AB41-D8B466BD54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9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4D90095-DF24-1925-4DC8-13E0098A77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8263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5753DA3-BFE2-0643-05DD-DBE7916EF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191" y="693422"/>
            <a:ext cx="9294828" cy="3360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XXX</a:t>
            </a:r>
            <a:br>
              <a:rPr lang="en-US"/>
            </a:br>
            <a:r>
              <a:rPr lang="en-US" sz="4400" err="1"/>
              <a:t>xxx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38D0-FFF6-FB1B-1CE9-5591D90F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12E127-0ADC-CB9E-50B2-4F536D3FC8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91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D735D61-9DF2-D531-4572-BD8F357F23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941F6DE-E3AD-791F-0B71-808A5D06B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2717" y="693422"/>
            <a:ext cx="9294828" cy="3360104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XXX</a:t>
            </a:r>
            <a:br>
              <a:rPr lang="en-US"/>
            </a:br>
            <a:r>
              <a:rPr lang="en-US" sz="4400" err="1"/>
              <a:t>xxx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275DC-2706-CC46-6BD2-5915B7448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2AFF18-F16F-87BA-D7F6-E0894341A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06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8914BC-06F7-CA3E-778A-B39DB4BE7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45187-9412-6558-B23B-3FF3BC999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2729" y="516490"/>
            <a:ext cx="778654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231901-8D1A-D5F3-0719-EC29498FA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D44893-427B-AB25-4764-8B841E8AF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2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E95B19C-241A-D82A-BDC5-F6F3B8144C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234519"/>
            <a:ext cx="12260263" cy="36885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808353"/>
            <a:ext cx="2479518" cy="64069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FE4FDA-A941-E127-C6C5-78C96AD4C4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3659" y="592801"/>
            <a:ext cx="6271467" cy="16824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2400" b="1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CD71D-9688-3EC3-F2B0-C7B3073F0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053833-0272-237C-811E-998561E02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83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Y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1BEF90-83B2-E4F8-1D0E-B509462A5EBB}"/>
              </a:ext>
            </a:extLst>
          </p:cNvPr>
          <p:cNvSpPr/>
          <p:nvPr userDrawn="1"/>
        </p:nvSpPr>
        <p:spPr>
          <a:xfrm>
            <a:off x="0" y="6170706"/>
            <a:ext cx="12192000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EB6048-D0AC-5364-F6EA-397CC98B1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17813B-5099-DDA8-FEE0-26F9863E22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5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AFF705-5DE7-B58B-1A50-419D1B3CF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CAC6B-0B0C-0CFF-FF9D-8BC9A66F9369}"/>
              </a:ext>
            </a:extLst>
          </p:cNvPr>
          <p:cNvSpPr/>
          <p:nvPr userDrawn="1"/>
        </p:nvSpPr>
        <p:spPr>
          <a:xfrm>
            <a:off x="0" y="6170706"/>
            <a:ext cx="12192000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853D7FB-A7D9-F3BD-CF26-D36199DE6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726351"/>
            <a:ext cx="11388524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BDD0F-6657-D45E-2C3B-23487CF42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D5980A-F1F9-7625-D83F-00A3187F9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D94290D-9C11-7F4C-CB0C-B6B88F00D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2" y="2216768"/>
            <a:ext cx="11388523" cy="3605534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25634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530280E-C2F3-9315-3BB3-63FA2313DE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4600" y="-6350"/>
            <a:ext cx="4683125" cy="6178550"/>
          </a:xfrm>
          <a:custGeom>
            <a:avLst/>
            <a:gdLst>
              <a:gd name="connsiteX0" fmla="*/ 812282 w 4683125"/>
              <a:gd name="connsiteY0" fmla="*/ 0 h 6178550"/>
              <a:gd name="connsiteX1" fmla="*/ 4683125 w 4683125"/>
              <a:gd name="connsiteY1" fmla="*/ 0 h 6178550"/>
              <a:gd name="connsiteX2" fmla="*/ 4683125 w 4683125"/>
              <a:gd name="connsiteY2" fmla="*/ 6178550 h 6178550"/>
              <a:gd name="connsiteX3" fmla="*/ 0 w 4683125"/>
              <a:gd name="connsiteY3" fmla="*/ 6178550 h 6178550"/>
              <a:gd name="connsiteX4" fmla="*/ 0 w 4683125"/>
              <a:gd name="connsiteY4" fmla="*/ 1051378 h 6178550"/>
              <a:gd name="connsiteX5" fmla="*/ 812282 w 4683125"/>
              <a:gd name="connsiteY5" fmla="*/ 1051378 h 61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3125" h="6178550">
                <a:moveTo>
                  <a:pt x="812282" y="0"/>
                </a:moveTo>
                <a:lnTo>
                  <a:pt x="4683125" y="0"/>
                </a:lnTo>
                <a:lnTo>
                  <a:pt x="4683125" y="6178550"/>
                </a:lnTo>
                <a:lnTo>
                  <a:pt x="0" y="6178550"/>
                </a:lnTo>
                <a:lnTo>
                  <a:pt x="0" y="1051378"/>
                </a:lnTo>
                <a:lnTo>
                  <a:pt x="812282" y="1051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345A2F-33D6-89F6-B83C-04975437AACE}"/>
              </a:ext>
            </a:extLst>
          </p:cNvPr>
          <p:cNvSpPr/>
          <p:nvPr userDrawn="1"/>
        </p:nvSpPr>
        <p:spPr>
          <a:xfrm>
            <a:off x="7595086" y="-7084"/>
            <a:ext cx="4593774" cy="6180038"/>
          </a:xfrm>
          <a:prstGeom prst="rect">
            <a:avLst/>
          </a:pr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89B879-B505-5858-5F2C-8453C39B3A96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F6085F1-F288-A9C5-D727-74EE879C11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3" y="1998483"/>
            <a:ext cx="6882994" cy="37767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E808B5-DD12-02BC-6BC5-E97865CC9C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407301"/>
            <a:ext cx="6882993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5E941-BBA9-A5B7-43E6-3A76763DC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D09D8-DF0F-D545-5D97-61E20063C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14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741A213-3D05-D558-23A8-0C04AD004F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84138" y="0"/>
            <a:ext cx="4670426" cy="6172200"/>
          </a:xfrm>
          <a:custGeom>
            <a:avLst/>
            <a:gdLst>
              <a:gd name="connsiteX0" fmla="*/ 0 w 4670426"/>
              <a:gd name="connsiteY0" fmla="*/ 0 h 6172200"/>
              <a:gd name="connsiteX1" fmla="*/ 3848936 w 4670426"/>
              <a:gd name="connsiteY1" fmla="*/ 0 h 6172200"/>
              <a:gd name="connsiteX2" fmla="*/ 3848936 w 4670426"/>
              <a:gd name="connsiteY2" fmla="*/ 1045028 h 6172200"/>
              <a:gd name="connsiteX3" fmla="*/ 4670426 w 4670426"/>
              <a:gd name="connsiteY3" fmla="*/ 1045028 h 6172200"/>
              <a:gd name="connsiteX4" fmla="*/ 4670426 w 4670426"/>
              <a:gd name="connsiteY4" fmla="*/ 6172200 h 6172200"/>
              <a:gd name="connsiteX5" fmla="*/ 0 w 4670426"/>
              <a:gd name="connsiteY5" fmla="*/ 617220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0426" h="6172200">
                <a:moveTo>
                  <a:pt x="0" y="0"/>
                </a:moveTo>
                <a:lnTo>
                  <a:pt x="3848936" y="0"/>
                </a:lnTo>
                <a:lnTo>
                  <a:pt x="3848936" y="1045028"/>
                </a:lnTo>
                <a:lnTo>
                  <a:pt x="4670426" y="1045028"/>
                </a:lnTo>
                <a:lnTo>
                  <a:pt x="4670426" y="6172200"/>
                </a:lnTo>
                <a:lnTo>
                  <a:pt x="0" y="6172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51C9D-86A3-00EE-011A-BB5A027D8E34}"/>
              </a:ext>
            </a:extLst>
          </p:cNvPr>
          <p:cNvSpPr/>
          <p:nvPr userDrawn="1"/>
        </p:nvSpPr>
        <p:spPr>
          <a:xfrm>
            <a:off x="-8252" y="0"/>
            <a:ext cx="4593774" cy="6172952"/>
          </a:xfrm>
          <a:prstGeom prst="rect">
            <a:avLst/>
          </a:pr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AF07C30-82C0-D378-1F91-7EC4BD7B5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7264" y="1998483"/>
            <a:ext cx="6882994" cy="37767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0F0E5A-E29F-07CE-B169-42F148FCF4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7264" y="1407301"/>
            <a:ext cx="6882994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4A5B0F-0562-CED7-2238-EB09675939A6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4DA9C-7565-F7E9-3EA2-142ACBA4B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36E0B-09F6-DBA9-64D4-3BC72E9BDF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3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74BE957-37C7-6EA1-E8A4-5F3CE0C9321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234518"/>
            <a:ext cx="12260263" cy="362348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808353"/>
            <a:ext cx="2479518" cy="640698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rgbClr val="002060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3659" y="592801"/>
            <a:ext cx="6271467" cy="16824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2400" b="1" kern="0" cap="none" spc="0" baseline="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728A1-CABC-EF79-E834-CBFFFBF55F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8067" y="6349782"/>
            <a:ext cx="511465" cy="30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8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89B879-B505-5858-5F2C-8453C39B3A96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F6085F1-F288-A9C5-D727-74EE879C11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3" y="1998483"/>
            <a:ext cx="6882994" cy="37767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E808B5-DD12-02BC-6BC5-E97865CC9C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407301"/>
            <a:ext cx="6882993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5E941-BBA9-A5B7-43E6-3A76763DC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D09D8-DF0F-D545-5D97-61E20063C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55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AF07C30-82C0-D378-1F91-7EC4BD7B5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7264" y="1998483"/>
            <a:ext cx="6882994" cy="37767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0F0E5A-E29F-07CE-B169-42F148FCF4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7264" y="1407301"/>
            <a:ext cx="6882994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4A5B0F-0562-CED7-2238-EB09675939A6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4DA9C-7565-F7E9-3EA2-142ACBA4B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36E0B-09F6-DBA9-64D4-3BC72E9BDF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2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15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8FCDFAB-D7F7-0855-C9AF-F04CF3F56D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6624" y="1140293"/>
            <a:ext cx="6299149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69F7D09-2287-4050-118C-F2164376BB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6624" y="1711980"/>
            <a:ext cx="6299149" cy="4464885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66068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0656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291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8FCDFAB-D7F7-0855-C9AF-F04CF3F56D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4868" y="1140293"/>
            <a:ext cx="6299149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D35E755-4739-7CA2-64EF-44B3CD7C1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867" y="1711980"/>
            <a:ext cx="6299149" cy="4464885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09671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A5636-0F8E-288E-7F5C-A2392528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A1F3856-BD73-393E-9FC3-3F3F46EFEE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44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4417F49-1896-439B-0BD9-F482EFF40F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66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4594D-59F5-7633-4AD9-009317008166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55F010-72B4-C3B3-5EFB-7635FDF49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4D37BD-0DA9-E93D-769F-2AFD0C0C5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478C1F2-37C7-37CA-7B26-26458FD9C9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4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BB61060-BF96-0D7A-7D7C-3E73439BE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66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29949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CB12DD-6942-A0D1-9B2A-BC7B8D8236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44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DB2C39-C5AE-47CA-8A9A-59272D1695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66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7C790-0A4E-24EA-4601-7F9E1EB63849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A3DCE-9BA0-7266-5113-339E01297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1B7CD8-EDEC-911B-ECDF-62288277D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8DA9FB-A3F9-B8AE-1EDA-F6C9CA928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4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7EFD289-E2A1-5929-95BA-A58902E708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66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99799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A5636-0F8E-288E-7F5C-A2392528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B4F9E-4689-78FC-E28D-320D81161292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6E7803-3D0F-1629-0291-2956385B6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F17ED9-3881-144F-D67D-40568F40D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8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4B252E-495D-46DA-597C-D8D190423AD5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9DB80C-4C2A-9B23-8664-7196420E45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356368-DB56-E4AB-90BB-C62EDD675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31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15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45643-4F16-5D7B-DA5F-970433EFB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376" y="3560330"/>
            <a:ext cx="4776698" cy="2811207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928F7D5-DC34-C17A-0CAD-EC7D57EB75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91163" y="-6350"/>
            <a:ext cx="6807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5BD008-7A4D-8E45-0F86-B631FE3948C2}"/>
              </a:ext>
            </a:extLst>
          </p:cNvPr>
          <p:cNvSpPr/>
          <p:nvPr userDrawn="1"/>
        </p:nvSpPr>
        <p:spPr>
          <a:xfrm>
            <a:off x="5491022" y="-7084"/>
            <a:ext cx="6700978" cy="6858000"/>
          </a:xfrm>
          <a:prstGeom prst="rect">
            <a:avLst/>
          </a:pr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52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27BE2F-0074-2A4D-0B5D-1150653B5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0656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FC9F98-CF18-BFD0-3A4D-B28F7A4C3E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291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178330A-EEF9-18AE-350F-397BD6723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7079" y="-6350"/>
            <a:ext cx="6807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46C3CA-6354-BA17-3BA6-0DDFB9572621}"/>
              </a:ext>
            </a:extLst>
          </p:cNvPr>
          <p:cNvSpPr/>
          <p:nvPr userDrawn="1"/>
        </p:nvSpPr>
        <p:spPr>
          <a:xfrm>
            <a:off x="0" y="-7084"/>
            <a:ext cx="6700978" cy="6858000"/>
          </a:xfrm>
          <a:prstGeom prst="rect">
            <a:avLst/>
          </a:pr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8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864910-B89C-CBBE-F7C9-73433A851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91163" y="-6350"/>
            <a:ext cx="6807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7A577F-764D-04C6-5A1D-44771A731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BAED8B-FC29-A031-D3CF-0CD7FD25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376" y="3560330"/>
            <a:ext cx="4776698" cy="28112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EC44BD-364B-DAD8-F6D4-072166F086B1}"/>
              </a:ext>
            </a:extLst>
          </p:cNvPr>
          <p:cNvSpPr/>
          <p:nvPr userDrawn="1"/>
        </p:nvSpPr>
        <p:spPr>
          <a:xfrm>
            <a:off x="5491022" y="-7084"/>
            <a:ext cx="6700978" cy="6858000"/>
          </a:xfrm>
          <a:prstGeom prst="rect">
            <a:avLst/>
          </a:pr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78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15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45643-4F16-5D7B-DA5F-970433EFB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376" y="3560330"/>
            <a:ext cx="4776698" cy="2811207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928F7D5-DC34-C17A-0CAD-EC7D57EB75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91163" y="-6350"/>
            <a:ext cx="6807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24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27BE2F-0074-2A4D-0B5D-1150653B5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0656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FC9F98-CF18-BFD0-3A4D-B28F7A4C3E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291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178330A-EEF9-18AE-350F-397BD6723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7079" y="-6350"/>
            <a:ext cx="6807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47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FC77DD-AD92-7B42-912C-4AB2497E5A22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B95FA-E841-C0DC-2E70-5087C7215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FF3FF-22AF-45CA-4A7D-250A633DC6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68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7E668F-DA57-A487-4076-8D62B78ABD4B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9DB3A-7BD1-A82C-8A80-7F4F85E9A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5B2FD8-D9B1-E570-A951-234C0C002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47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BEA4C6-0950-98A6-030C-E8764E7C6477}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4922537-A2AA-E498-A609-325B101BAF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3786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6482172-01D8-FB9F-2C55-68E4383DAD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70482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0AEE3C0-39DD-E5D8-BFEA-546BDF4C7F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93786" y="270482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F1554FE-0998-43EC-A81A-DDCFED6257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483450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F1EE727-2C38-E29E-295B-B325143F67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93786" y="483450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0129684-D9E0-8611-1B78-2FE6968BE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07F4DD4-BBED-870F-F4F4-A84BB9390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3786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5AB6CB60-7D55-1FFE-80AA-BAAA86F108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1042" y="308432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31F044D-F5C5-4E1C-F65C-700A630D54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3786" y="308432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8E532828-CE1B-86F0-F4A5-DE6C126EE7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521400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0573A55-5D2F-ABBB-CF4D-5E7D8BB138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93786" y="521400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27202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001" y="547289"/>
            <a:ext cx="6427033" cy="568896"/>
          </a:xfrm>
          <a:prstGeom prst="rect">
            <a:avLst/>
          </a:prstGeom>
        </p:spPr>
        <p:txBody>
          <a:bodyPr anchor="ctr"/>
          <a:lstStyle>
            <a:lvl1pPr>
              <a:defRPr sz="2400" kern="0" cap="all" spc="0" baseline="0">
                <a:solidFill>
                  <a:srgbClr val="EA0A8E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4D502DB-30E4-6F2B-8CD5-BFF40577F3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6002" y="1451754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91C71B4-4AF8-0C5A-2352-301E9388AB6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99125" y="2697663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CD7A07-6EC5-9C60-1D62-E47F4DCA01A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99125" y="3943572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256A34E-B6CD-0577-421E-EA5C80CB11C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06002" y="5189481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8BF7701-955A-FE16-895E-4F3DD5169D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5086" y="0"/>
            <a:ext cx="467547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C036CAC-F25F-F518-9160-A6D4940EC7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7562" y="1451754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0D3614F-97EE-B9BC-E6AA-457B1D5A347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50685" y="2697663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B7F4494-2777-D49D-12DE-E7F87723AE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50685" y="3943572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BF551E0-311D-FE82-9E3D-22C98A94016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57562" y="5189481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01359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44"/>
            <a:ext cx="12192000" cy="21705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58489F-F03F-005D-CB51-E60074E54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9682" y="768567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3DB10E-A558-B92C-929C-63713EC74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0833" y="2853184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26997DD-6270-4CB1-33A9-07869E29075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0874" y="2853184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BABECA-6165-B6FD-B1B1-E80CDAECCC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7702" y="2853184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1B7A596-36FE-2CA9-A578-16432CDD9B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2853184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39ACDC2-46B8-BA4C-A180-A28D69053E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29781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385CC94-6887-5D5A-3103-5D6842B0BE4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1472" y="427755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6331089-DEEE-ED51-5CA6-D9AA0137E2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9968" y="427755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4D324BE8-8416-403D-5BBB-0ADD8C892D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0720" y="429781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E41F74-6477-235B-F5DC-06C0075F8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AA9B0C-B37B-352A-D34A-56C3456D2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901BB4E5-B529-9DB6-92C5-931FABF302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491019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5AFE337-F47E-E59A-87AA-3B38347D856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1472" y="488993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F822CF51-365F-6AEE-8C24-B926AF4C1A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99968" y="488993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5D4AB5E-3CA1-331C-B302-14374B6CF6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90720" y="491019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57381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1F05D7B-4215-2230-F7E7-3F7B50B3EE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7086"/>
            <a:ext cx="12270559" cy="22706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C33E-A5BC-D39B-DABF-A0164E28E83B}"/>
              </a:ext>
            </a:extLst>
          </p:cNvPr>
          <p:cNvSpPr/>
          <p:nvPr userDrawn="1"/>
        </p:nvSpPr>
        <p:spPr>
          <a:xfrm>
            <a:off x="1" y="-7084"/>
            <a:ext cx="12188858" cy="2270608"/>
          </a:xfrm>
          <a:prstGeom prst="rect">
            <a:avLst/>
          </a:pr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0833" y="2715246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0874" y="2715246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7702" y="2715246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2715246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15987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40E971C-C5B0-3DEB-B0CC-2B701C9E9C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1472" y="413961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BC6A8CF-F726-38A2-1524-207D84FEEC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9968" y="413961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76A6744-A69A-C456-8794-2D8A0DC8B7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0720" y="415987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3E02D1-B84E-F036-F417-BC79E993E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8112" y="768992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AFAC74-5C81-A3E9-2B93-0507F97C1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B4C3C7-BB0B-DFFE-448F-F7D0D5D17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5658683-15BD-ABED-200C-60BF07E468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484793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54037BD3-8DA4-F95C-AC7C-6752CB2B91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1472" y="482767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110661E-557F-70FF-82F0-8785799DE7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99968" y="482767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D175408-A565-610F-31CE-758FD91960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90720" y="484793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19008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1B1F36C-8F33-EB70-C189-95AE8F0F2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45"/>
            <a:ext cx="12192000" cy="1570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729" y="4568418"/>
            <a:ext cx="2487706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40E971C-C5B0-3DEB-B0CC-2B701C9E9C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90472" y="4568418"/>
            <a:ext cx="2471057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BC6A8CF-F726-38A2-1524-207D84FEEC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4013" y="4568418"/>
            <a:ext cx="2474258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76A6744-A69A-C456-8794-2D8A0DC8B7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3919" y="4568418"/>
            <a:ext cx="2487706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3E02D1-B84E-F036-F417-BC79E993E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823" y="390548"/>
            <a:ext cx="525780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CA2FD4AB-1B36-8C24-F93F-7FD838B0D1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776273-969C-285F-5837-BA3D3192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84B5DDE-5FB3-0FDD-1E9B-DA829DDC16F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42E6FF-81B1-4F17-74D2-B770C59A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68AF66B-A4F1-5098-29FD-7BCD1B06507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F392F3-B186-BFAB-8628-7F8A423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926E71-5449-145C-ECD9-E5F3C51D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7D79739D-047C-F147-BBAE-CE396730678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0EDCF6-9AA6-F25A-4000-FE9173646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CA74E9-3EC7-8FEE-7612-CE6E436D1D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6B9B953-1228-CCD6-89B7-B56B8F42DD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3729" y="5251328"/>
            <a:ext cx="2487706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38D24D0-0A94-02F9-213E-5DB5FE82EF5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0472" y="5251328"/>
            <a:ext cx="2471057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54D950EF-5728-AA0A-73D4-5749EB384D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14013" y="5251328"/>
            <a:ext cx="2474258" cy="905380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C59B2365-B459-467A-EDA5-CCD92819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3919" y="5251328"/>
            <a:ext cx="2487706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44314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80B197F-91EA-91EF-9D95-8F2CD6C22E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7084"/>
            <a:ext cx="12270559" cy="155921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EA0FF5-89E1-67B6-74AF-D33AB0933DAF}"/>
              </a:ext>
            </a:extLst>
          </p:cNvPr>
          <p:cNvSpPr/>
          <p:nvPr userDrawn="1"/>
        </p:nvSpPr>
        <p:spPr>
          <a:xfrm>
            <a:off x="1" y="-7084"/>
            <a:ext cx="12188858" cy="1593288"/>
          </a:xfrm>
          <a:prstGeom prst="rect">
            <a:avLst/>
          </a:pr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DB1BABC-0DD7-4226-DC64-F04020D9AE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729" y="4568418"/>
            <a:ext cx="2487706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0D92933-A6A0-B6C6-CF7E-60364B332E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90472" y="4568418"/>
            <a:ext cx="2471057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44EC40E-993F-C9B2-9185-63185C9061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4013" y="4568418"/>
            <a:ext cx="2474258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B8DCB82-EBD9-FCE8-4D4E-3393FDE85F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3919" y="4568418"/>
            <a:ext cx="2487706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20901CE-363F-3EE6-1031-0E7F317E3E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A52643-495D-081F-2C27-A7EC4C895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8405BDA-77AD-F26E-5FDA-5150B08EB3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007EFB-D59B-3A97-058B-0B7CC97AB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DBBCF970-48BD-A675-BB3B-0FD559D8C0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1651F8-5E8F-C248-B737-6105AD8E1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4D1239-0BE9-0616-91C5-1A44CFDFE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9">
            <a:extLst>
              <a:ext uri="{FF2B5EF4-FFF2-40B4-BE49-F238E27FC236}">
                <a16:creationId xmlns:a16="http://schemas.microsoft.com/office/drawing/2014/main" id="{D20C3275-D25D-3E91-1C6D-E04B54687D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8AF0666A-1FBC-394B-01EE-F37710B70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823" y="390548"/>
            <a:ext cx="525780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DBC154-A826-B45A-DB64-FCEBF3A0A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3EBF7F-50BA-5A5E-C7A3-401253E76D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285AC2B-6E11-E75F-4B14-01D6EAE378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3729" y="5251328"/>
            <a:ext cx="2487706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081AF2CE-3678-CF9A-4DAF-7C0B013382D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0472" y="5251328"/>
            <a:ext cx="2471057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67E476BD-A990-AA94-ED79-843DBB14A5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14013" y="5251328"/>
            <a:ext cx="2474258" cy="905380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7CABE6D0-276F-E57B-F7D2-AD4DF87CC4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3919" y="5251328"/>
            <a:ext cx="2487706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6835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7A577F-764D-04C6-5A1D-44771A731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121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96F5016A-7C03-7378-EEC7-F7B324AE4C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7079" y="-6350"/>
            <a:ext cx="6807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6984FA-6EB1-5C2D-839F-81CE92AF95FD}"/>
              </a:ext>
            </a:extLst>
          </p:cNvPr>
          <p:cNvSpPr/>
          <p:nvPr userDrawn="1"/>
        </p:nvSpPr>
        <p:spPr>
          <a:xfrm>
            <a:off x="0" y="-7084"/>
            <a:ext cx="6700978" cy="6858000"/>
          </a:xfrm>
          <a:prstGeom prst="rect">
            <a:avLst/>
          </a:pr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77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Y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1BEF90-83B2-E4F8-1D0E-B509462A5EBB}"/>
              </a:ext>
            </a:extLst>
          </p:cNvPr>
          <p:cNvSpPr/>
          <p:nvPr userDrawn="1"/>
        </p:nvSpPr>
        <p:spPr>
          <a:xfrm>
            <a:off x="0" y="6170706"/>
            <a:ext cx="12192000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EB6048-D0AC-5364-F6EA-397CC98B1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17813B-5099-DDA8-FEE0-26F9863E22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87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AFF705-5DE7-B58B-1A50-419D1B3CF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CAC6B-0B0C-0CFF-FF9D-8BC9A66F9369}"/>
              </a:ext>
            </a:extLst>
          </p:cNvPr>
          <p:cNvSpPr/>
          <p:nvPr userDrawn="1"/>
        </p:nvSpPr>
        <p:spPr>
          <a:xfrm>
            <a:off x="0" y="6170706"/>
            <a:ext cx="12192000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853D7FB-A7D9-F3BD-CF26-D36199DE6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726351"/>
            <a:ext cx="11388524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BDD0F-6657-D45E-2C3B-23487CF42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D5980A-F1F9-7625-D83F-00A3187F9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D94290D-9C11-7F4C-CB0C-B6B88F00D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2" y="2216768"/>
            <a:ext cx="11388523" cy="3605534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6499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9663A06-6FD9-D230-E865-802E6004A8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4600" y="-6350"/>
            <a:ext cx="4683125" cy="6178550"/>
          </a:xfrm>
          <a:custGeom>
            <a:avLst/>
            <a:gdLst>
              <a:gd name="connsiteX0" fmla="*/ 812282 w 4683125"/>
              <a:gd name="connsiteY0" fmla="*/ 0 h 6178550"/>
              <a:gd name="connsiteX1" fmla="*/ 4683125 w 4683125"/>
              <a:gd name="connsiteY1" fmla="*/ 0 h 6178550"/>
              <a:gd name="connsiteX2" fmla="*/ 4683125 w 4683125"/>
              <a:gd name="connsiteY2" fmla="*/ 6178550 h 6178550"/>
              <a:gd name="connsiteX3" fmla="*/ 0 w 4683125"/>
              <a:gd name="connsiteY3" fmla="*/ 6178550 h 6178550"/>
              <a:gd name="connsiteX4" fmla="*/ 0 w 4683125"/>
              <a:gd name="connsiteY4" fmla="*/ 1051378 h 6178550"/>
              <a:gd name="connsiteX5" fmla="*/ 812282 w 4683125"/>
              <a:gd name="connsiteY5" fmla="*/ 1051378 h 61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3125" h="6178550">
                <a:moveTo>
                  <a:pt x="812282" y="0"/>
                </a:moveTo>
                <a:lnTo>
                  <a:pt x="4683125" y="0"/>
                </a:lnTo>
                <a:lnTo>
                  <a:pt x="4683125" y="6178550"/>
                </a:lnTo>
                <a:lnTo>
                  <a:pt x="0" y="6178550"/>
                </a:lnTo>
                <a:lnTo>
                  <a:pt x="0" y="1051378"/>
                </a:lnTo>
                <a:lnTo>
                  <a:pt x="812282" y="1051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B09A05-1C1F-8BB4-4A93-1845ECBD4124}"/>
              </a:ext>
            </a:extLst>
          </p:cNvPr>
          <p:cNvSpPr/>
          <p:nvPr userDrawn="1"/>
        </p:nvSpPr>
        <p:spPr>
          <a:xfrm>
            <a:off x="7595084" y="-7085"/>
            <a:ext cx="4593774" cy="6187121"/>
          </a:xfrm>
          <a:prstGeom prst="rect">
            <a:avLst/>
          </a:pr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89B879-B505-5858-5F2C-8453C39B3A96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F6085F1-F288-A9C5-D727-74EE879C11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3" y="1998483"/>
            <a:ext cx="6882994" cy="37767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E808B5-DD12-02BC-6BC5-E97865CC9C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407301"/>
            <a:ext cx="6882993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5E941-BBA9-A5B7-43E6-3A76763DC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D09D8-DF0F-D545-5D97-61E20063C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46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AF07C30-82C0-D378-1F91-7EC4BD7B5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7264" y="1998483"/>
            <a:ext cx="6882994" cy="37767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0F0E5A-E29F-07CE-B169-42F148FCF4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7264" y="1407301"/>
            <a:ext cx="6882994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4A5B0F-0562-CED7-2238-EB09675939A6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4DA9C-7565-F7E9-3EA2-142ACBA4B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36E0B-09F6-DBA9-64D4-3BC72E9BDF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5926D10-4D53-8911-75AB-CF3F3C0FD1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84138" y="0"/>
            <a:ext cx="4670426" cy="6172200"/>
          </a:xfrm>
          <a:custGeom>
            <a:avLst/>
            <a:gdLst>
              <a:gd name="connsiteX0" fmla="*/ 0 w 4670426"/>
              <a:gd name="connsiteY0" fmla="*/ 0 h 6172200"/>
              <a:gd name="connsiteX1" fmla="*/ 3848936 w 4670426"/>
              <a:gd name="connsiteY1" fmla="*/ 0 h 6172200"/>
              <a:gd name="connsiteX2" fmla="*/ 3848936 w 4670426"/>
              <a:gd name="connsiteY2" fmla="*/ 1045028 h 6172200"/>
              <a:gd name="connsiteX3" fmla="*/ 4670426 w 4670426"/>
              <a:gd name="connsiteY3" fmla="*/ 1045028 h 6172200"/>
              <a:gd name="connsiteX4" fmla="*/ 4670426 w 4670426"/>
              <a:gd name="connsiteY4" fmla="*/ 6172200 h 6172200"/>
              <a:gd name="connsiteX5" fmla="*/ 0 w 4670426"/>
              <a:gd name="connsiteY5" fmla="*/ 617220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0426" h="6172200">
                <a:moveTo>
                  <a:pt x="0" y="0"/>
                </a:moveTo>
                <a:lnTo>
                  <a:pt x="3848936" y="0"/>
                </a:lnTo>
                <a:lnTo>
                  <a:pt x="3848936" y="1045028"/>
                </a:lnTo>
                <a:lnTo>
                  <a:pt x="4670426" y="1045028"/>
                </a:lnTo>
                <a:lnTo>
                  <a:pt x="4670426" y="6172200"/>
                </a:lnTo>
                <a:lnTo>
                  <a:pt x="0" y="6172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3939DE-5446-E90C-44F9-B53F9EDAA311}"/>
              </a:ext>
            </a:extLst>
          </p:cNvPr>
          <p:cNvSpPr/>
          <p:nvPr userDrawn="1"/>
        </p:nvSpPr>
        <p:spPr>
          <a:xfrm>
            <a:off x="-8252" y="0"/>
            <a:ext cx="4593774" cy="6172952"/>
          </a:xfrm>
          <a:prstGeom prst="rect">
            <a:avLst/>
          </a:pr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54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15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8FCDFAB-D7F7-0855-C9AF-F04CF3F56D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6624" y="1140293"/>
            <a:ext cx="6299149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69F7D09-2287-4050-118C-F2164376BB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6624" y="1711980"/>
            <a:ext cx="6299149" cy="4464885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88005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0656" y="-7084"/>
            <a:ext cx="5511344" cy="6858000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291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8FCDFAB-D7F7-0855-C9AF-F04CF3F56D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4868" y="1140293"/>
            <a:ext cx="6299149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D35E755-4739-7CA2-64EF-44B3CD7C1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867" y="1711980"/>
            <a:ext cx="6299149" cy="4464885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222745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A5636-0F8E-288E-7F5C-A2392528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A1F3856-BD73-393E-9FC3-3F3F46EFEE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44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4417F49-1896-439B-0BD9-F482EFF40F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66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4594D-59F5-7633-4AD9-009317008166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55F010-72B4-C3B3-5EFB-7635FDF49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4D37BD-0DA9-E93D-769F-2AFD0C0C5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478C1F2-37C7-37CA-7B26-26458FD9C9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4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BB61060-BF96-0D7A-7D7C-3E73439BE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66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57624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CB12DD-6942-A0D1-9B2A-BC7B8D8236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44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DB2C39-C5AE-47CA-8A9A-59272D1695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66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7C790-0A4E-24EA-4601-7F9E1EB63849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A3DCE-9BA0-7266-5113-339E01297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1B7CD8-EDEC-911B-ECDF-62288277D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8DA9FB-A3F9-B8AE-1EDA-F6C9CA928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4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7EFD289-E2A1-5929-95BA-A58902E708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66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129787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A5636-0F8E-288E-7F5C-A2392528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B4F9E-4689-78FC-E28D-320D81161292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6E7803-3D0F-1629-0291-2956385B6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F17ED9-3881-144F-D67D-40568F40D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20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4B252E-495D-46DA-597C-D8D190423AD5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9DB80C-4C2A-9B23-8664-7196420E45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356368-DB56-E4AB-90BB-C62EDD675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3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7E668F-DA57-A487-4076-8D62B78ABD4B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9DB3A-7BD1-A82C-8A80-7F4F85E9A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5B2FD8-D9B1-E570-A951-234C0C002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219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15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45643-4F16-5D7B-DA5F-970433EFB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376" y="3560330"/>
            <a:ext cx="4776698" cy="2811207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06CB3C5-7FD4-8DA5-F2E8-EF18ECD3E8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91163" y="-6350"/>
            <a:ext cx="6807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C01C0-D7C8-B234-EECB-986456A4A2E7}"/>
              </a:ext>
            </a:extLst>
          </p:cNvPr>
          <p:cNvSpPr/>
          <p:nvPr userDrawn="1"/>
        </p:nvSpPr>
        <p:spPr>
          <a:xfrm>
            <a:off x="5491022" y="-7084"/>
            <a:ext cx="6700978" cy="6858000"/>
          </a:xfrm>
          <a:prstGeom prst="rect">
            <a:avLst/>
          </a:pr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451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27BE2F-0074-2A4D-0B5D-1150653B5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0656" y="-7084"/>
            <a:ext cx="5511344" cy="6858000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FC9F98-CF18-BFD0-3A4D-B28F7A4C3E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291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AE605DF-6A8C-8F1D-5A20-CDD61C012C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7079" y="-6350"/>
            <a:ext cx="6807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890B0A-A130-5876-93DE-A01A192C8AB0}"/>
              </a:ext>
            </a:extLst>
          </p:cNvPr>
          <p:cNvSpPr/>
          <p:nvPr userDrawn="1"/>
        </p:nvSpPr>
        <p:spPr>
          <a:xfrm>
            <a:off x="0" y="-7084"/>
            <a:ext cx="6700978" cy="6858000"/>
          </a:xfrm>
          <a:prstGeom prst="rect">
            <a:avLst/>
          </a:pr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1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15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45643-4F16-5D7B-DA5F-970433EFB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376" y="3560330"/>
            <a:ext cx="4776698" cy="2811207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06CB3C5-7FD4-8DA5-F2E8-EF18ECD3E8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91163" y="-6350"/>
            <a:ext cx="6807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94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27BE2F-0074-2A4D-0B5D-1150653B5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0656" y="-7084"/>
            <a:ext cx="5511344" cy="6858000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FC9F98-CF18-BFD0-3A4D-B28F7A4C3E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291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AE605DF-6A8C-8F1D-5A20-CDD61C012C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7079" y="-6350"/>
            <a:ext cx="6807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90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7E668F-DA57-A487-4076-8D62B78ABD4B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9DB3A-7BD1-A82C-8A80-7F4F85E9A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5B2FD8-D9B1-E570-A951-234C0C002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7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FC77DD-AD92-7B42-912C-4AB2497E5A22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B95FA-E841-C0DC-2E70-5087C7215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FF3FF-22AF-45CA-4A7D-250A633DC6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91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BEA4C6-0950-98A6-030C-E8764E7C6477}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4922537-A2AA-E498-A609-325B101BAF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3786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6482172-01D8-FB9F-2C55-68E4383DAD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70482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0AEE3C0-39DD-E5D8-BFEA-546BDF4C7F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93786" y="270482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F1554FE-0998-43EC-A81A-DDCFED6257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483450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F1EE727-2C38-E29E-295B-B325143F67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93786" y="483450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0129684-D9E0-8611-1B78-2FE6968BE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07F4DD4-BBED-870F-F4F4-A84BB9390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3786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5AB6CB60-7D55-1FFE-80AA-BAAA86F108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1042" y="308432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31F044D-F5C5-4E1C-F65C-700A630D54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3786" y="308432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8E532828-CE1B-86F0-F4A5-DE6C126EE7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521400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0573A55-5D2F-ABBB-CF4D-5E7D8BB138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93786" y="521400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46869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1B1F36C-8F33-EB70-C189-95AE8F0F2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45"/>
            <a:ext cx="12192000" cy="1570632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729" y="4568418"/>
            <a:ext cx="2487706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40E971C-C5B0-3DEB-B0CC-2B701C9E9C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90472" y="4568418"/>
            <a:ext cx="2471057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BC6A8CF-F726-38A2-1524-207D84FEEC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4013" y="4568418"/>
            <a:ext cx="2474258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76A6744-A69A-C456-8794-2D8A0DC8B7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3919" y="4568418"/>
            <a:ext cx="2487706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3E02D1-B84E-F036-F417-BC79E993E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823" y="390548"/>
            <a:ext cx="525780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CA2FD4AB-1B36-8C24-F93F-7FD838B0D1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776273-969C-285F-5837-BA3D3192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84B5DDE-5FB3-0FDD-1E9B-DA829DDC16F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42E6FF-81B1-4F17-74D2-B770C59A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68AF66B-A4F1-5098-29FD-7BCD1B06507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F392F3-B186-BFAB-8628-7F8A423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926E71-5449-145C-ECD9-E5F3C51D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7D79739D-047C-F147-BBAE-CE396730678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0EDCF6-9AA6-F25A-4000-FE9173646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CA74E9-3EC7-8FEE-7612-CE6E436D1D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6B9B953-1228-CCD6-89B7-B56B8F42DD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3729" y="5251328"/>
            <a:ext cx="2487706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38D24D0-0A94-02F9-213E-5DB5FE82EF5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0472" y="5251328"/>
            <a:ext cx="2471057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54D950EF-5728-AA0A-73D4-5749EB384D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14013" y="5251328"/>
            <a:ext cx="2474258" cy="905380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C59B2365-B459-467A-EDA5-CCD92819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3919" y="5251328"/>
            <a:ext cx="2487706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3393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44"/>
            <a:ext cx="12192000" cy="2170545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58489F-F03F-005D-CB51-E60074E54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9682" y="768567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3DB10E-A558-B92C-929C-63713EC74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0833" y="2853184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26997DD-6270-4CB1-33A9-07869E29075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0874" y="2853184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BABECA-6165-B6FD-B1B1-E80CDAECCC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7702" y="2853184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1B7A596-36FE-2CA9-A578-16432CDD9B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2853184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39ACDC2-46B8-BA4C-A180-A28D69053E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29781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385CC94-6887-5D5A-3103-5D6842B0BE4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1472" y="427755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6331089-DEEE-ED51-5CA6-D9AA0137E2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9968" y="427755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4D324BE8-8416-403D-5BBB-0ADD8C892D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0720" y="429781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E41F74-6477-235B-F5DC-06C0075F8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AA9B0C-B37B-352A-D34A-56C3456D2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901BB4E5-B529-9DB6-92C5-931FABF302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491019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5AFE337-F47E-E59A-87AA-3B38347D856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1472" y="488993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F822CF51-365F-6AEE-8C24-B926AF4C1A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99968" y="488993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5D4AB5E-3CA1-331C-B302-14374B6CF6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90720" y="491019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222910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001" y="547289"/>
            <a:ext cx="6427033" cy="568896"/>
          </a:xfrm>
          <a:prstGeom prst="rect">
            <a:avLst/>
          </a:prstGeom>
        </p:spPr>
        <p:txBody>
          <a:bodyPr anchor="ctr"/>
          <a:lstStyle>
            <a:lvl1pPr>
              <a:defRPr sz="2400" kern="0" cap="all" spc="0" baseline="0">
                <a:solidFill>
                  <a:srgbClr val="EA0A8E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4D502DB-30E4-6F2B-8CD5-BFF40577F3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6002" y="1451754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91C71B4-4AF8-0C5A-2352-301E9388AB6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99125" y="2697663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CD7A07-6EC5-9C60-1D62-E47F4DCA01A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99125" y="3943572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256A34E-B6CD-0577-421E-EA5C80CB11C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06002" y="5189481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8BF7701-955A-FE16-895E-4F3DD5169D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5086" y="0"/>
            <a:ext cx="467547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C036CAC-F25F-F518-9160-A6D4940EC7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7562" y="1451754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0D3614F-97EE-B9BC-E6AA-457B1D5A347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50685" y="2697663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B7F4494-2777-D49D-12DE-E7F87723AE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50685" y="3943572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BF551E0-311D-FE82-9E3D-22C98A94016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57562" y="5189481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7526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FFC454D-48D3-EC9A-729A-ECE0F5C8EF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5086" y="0"/>
            <a:ext cx="467547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89B879-B505-5858-5F2C-8453C39B3A96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F6085F1-F288-A9C5-D727-74EE879C11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3" y="1998483"/>
            <a:ext cx="6882994" cy="37767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E808B5-DD12-02BC-6BC5-E97865CC9C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407301"/>
            <a:ext cx="6882993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5E941-BBA9-A5B7-43E6-3A76763DC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D09D8-DF0F-D545-5D97-61E20063C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20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AF07C30-82C0-D378-1F91-7EC4BD7B5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7264" y="1998483"/>
            <a:ext cx="6882994" cy="37767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0F0E5A-E29F-07CE-B169-42F148FCF4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7264" y="1407301"/>
            <a:ext cx="6882994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4A5B0F-0562-CED7-2238-EB09675939A6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4DA9C-7565-F7E9-3EA2-142ACBA4B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36E0B-09F6-DBA9-64D4-3BC72E9BDF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DAE1594-6583-B512-35DE-0D82611E56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84138" y="0"/>
            <a:ext cx="4670426" cy="6172200"/>
          </a:xfrm>
          <a:custGeom>
            <a:avLst/>
            <a:gdLst>
              <a:gd name="connsiteX0" fmla="*/ 0 w 4670426"/>
              <a:gd name="connsiteY0" fmla="*/ 0 h 6172200"/>
              <a:gd name="connsiteX1" fmla="*/ 3848936 w 4670426"/>
              <a:gd name="connsiteY1" fmla="*/ 0 h 6172200"/>
              <a:gd name="connsiteX2" fmla="*/ 3848936 w 4670426"/>
              <a:gd name="connsiteY2" fmla="*/ 1045028 h 6172200"/>
              <a:gd name="connsiteX3" fmla="*/ 4670426 w 4670426"/>
              <a:gd name="connsiteY3" fmla="*/ 1045028 h 6172200"/>
              <a:gd name="connsiteX4" fmla="*/ 4670426 w 4670426"/>
              <a:gd name="connsiteY4" fmla="*/ 6172200 h 6172200"/>
              <a:gd name="connsiteX5" fmla="*/ 0 w 4670426"/>
              <a:gd name="connsiteY5" fmla="*/ 617220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0426" h="6172200">
                <a:moveTo>
                  <a:pt x="0" y="0"/>
                </a:moveTo>
                <a:lnTo>
                  <a:pt x="3848936" y="0"/>
                </a:lnTo>
                <a:lnTo>
                  <a:pt x="3848936" y="1045028"/>
                </a:lnTo>
                <a:lnTo>
                  <a:pt x="4670426" y="1045028"/>
                </a:lnTo>
                <a:lnTo>
                  <a:pt x="4670426" y="6172200"/>
                </a:lnTo>
                <a:lnTo>
                  <a:pt x="0" y="6172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FC339-CA55-8F5C-F75B-7A280984BD53}"/>
              </a:ext>
            </a:extLst>
          </p:cNvPr>
          <p:cNvSpPr/>
          <p:nvPr userDrawn="1"/>
        </p:nvSpPr>
        <p:spPr>
          <a:xfrm>
            <a:off x="-8252" y="0"/>
            <a:ext cx="4593774" cy="6172952"/>
          </a:xfrm>
          <a:prstGeom prst="rect">
            <a:avLst/>
          </a:pr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775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6C6AD1-9480-BB5B-42C7-DBACE70B2E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4600" y="-6350"/>
            <a:ext cx="4683125" cy="6178550"/>
          </a:xfrm>
          <a:custGeom>
            <a:avLst/>
            <a:gdLst>
              <a:gd name="connsiteX0" fmla="*/ 812282 w 4683125"/>
              <a:gd name="connsiteY0" fmla="*/ 0 h 6178550"/>
              <a:gd name="connsiteX1" fmla="*/ 4683125 w 4683125"/>
              <a:gd name="connsiteY1" fmla="*/ 0 h 6178550"/>
              <a:gd name="connsiteX2" fmla="*/ 4683125 w 4683125"/>
              <a:gd name="connsiteY2" fmla="*/ 6178550 h 6178550"/>
              <a:gd name="connsiteX3" fmla="*/ 0 w 4683125"/>
              <a:gd name="connsiteY3" fmla="*/ 6178550 h 6178550"/>
              <a:gd name="connsiteX4" fmla="*/ 0 w 4683125"/>
              <a:gd name="connsiteY4" fmla="*/ 1051378 h 6178550"/>
              <a:gd name="connsiteX5" fmla="*/ 812282 w 4683125"/>
              <a:gd name="connsiteY5" fmla="*/ 1051378 h 61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3125" h="6178550">
                <a:moveTo>
                  <a:pt x="812282" y="0"/>
                </a:moveTo>
                <a:lnTo>
                  <a:pt x="4683125" y="0"/>
                </a:lnTo>
                <a:lnTo>
                  <a:pt x="4683125" y="6178550"/>
                </a:lnTo>
                <a:lnTo>
                  <a:pt x="0" y="6178550"/>
                </a:lnTo>
                <a:lnTo>
                  <a:pt x="0" y="1051378"/>
                </a:lnTo>
                <a:lnTo>
                  <a:pt x="812282" y="1051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BAD78-F591-DDEB-AD0F-43FBFB03A9F8}"/>
              </a:ext>
            </a:extLst>
          </p:cNvPr>
          <p:cNvSpPr/>
          <p:nvPr userDrawn="1"/>
        </p:nvSpPr>
        <p:spPr>
          <a:xfrm>
            <a:off x="7595086" y="9221"/>
            <a:ext cx="4593774" cy="6211875"/>
          </a:xfrm>
          <a:prstGeom prst="rect">
            <a:avLst/>
          </a:pr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89B879-B505-5858-5F2C-8453C39B3A96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F6085F1-F288-A9C5-D727-74EE879C11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3" y="1998483"/>
            <a:ext cx="6882994" cy="37767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E808B5-DD12-02BC-6BC5-E97865CC9C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407301"/>
            <a:ext cx="6882993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5E941-BBA9-A5B7-43E6-3A76763DC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D09D8-DF0F-D545-5D97-61E20063C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562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A5636-0F8E-288E-7F5C-A2392528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A1F3856-BD73-393E-9FC3-3F3F46EFEE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44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4417F49-1896-439B-0BD9-F482EFF40F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66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4594D-59F5-7633-4AD9-009317008166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55F010-72B4-C3B3-5EFB-7635FDF49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4D37BD-0DA9-E93D-769F-2AFD0C0C5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478C1F2-37C7-37CA-7B26-26458FD9C9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4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BB61060-BF96-0D7A-7D7C-3E73439BE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66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881718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CB12DD-6942-A0D1-9B2A-BC7B8D8236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44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DB2C39-C5AE-47CA-8A9A-59272D1695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66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7C790-0A4E-24EA-4601-7F9E1EB63849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A3DCE-9BA0-7266-5113-339E01297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1B7CD8-EDEC-911B-ECDF-62288277D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8DA9FB-A3F9-B8AE-1EDA-F6C9CA928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4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7EFD289-E2A1-5929-95BA-A58902E708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66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420547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A5636-0F8E-288E-7F5C-A2392528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B4F9E-4689-78FC-E28D-320D81161292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6E7803-3D0F-1629-0291-2956385B6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F17ED9-3881-144F-D67D-40568F40D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66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4B252E-495D-46DA-597C-D8D190423AD5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9DB80C-4C2A-9B23-8664-7196420E45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356368-DB56-E4AB-90BB-C62EDD675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616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7E668F-DA57-A487-4076-8D62B78ABD4B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9DB3A-7BD1-A82C-8A80-7F4F85E9A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5B2FD8-D9B1-E570-A951-234C0C002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0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FC77DD-AD92-7B42-912C-4AB2497E5A22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B95FA-E841-C0DC-2E70-5087C7215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FF3FF-22AF-45CA-4A7D-250A633DC6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5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741A213-3D05-D558-23A8-0C04AD004F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84138" y="0"/>
            <a:ext cx="4670426" cy="6172200"/>
          </a:xfrm>
          <a:custGeom>
            <a:avLst/>
            <a:gdLst>
              <a:gd name="connsiteX0" fmla="*/ 0 w 4670426"/>
              <a:gd name="connsiteY0" fmla="*/ 0 h 6172200"/>
              <a:gd name="connsiteX1" fmla="*/ 3848936 w 4670426"/>
              <a:gd name="connsiteY1" fmla="*/ 0 h 6172200"/>
              <a:gd name="connsiteX2" fmla="*/ 3848936 w 4670426"/>
              <a:gd name="connsiteY2" fmla="*/ 1045028 h 6172200"/>
              <a:gd name="connsiteX3" fmla="*/ 4670426 w 4670426"/>
              <a:gd name="connsiteY3" fmla="*/ 1045028 h 6172200"/>
              <a:gd name="connsiteX4" fmla="*/ 4670426 w 4670426"/>
              <a:gd name="connsiteY4" fmla="*/ 6172200 h 6172200"/>
              <a:gd name="connsiteX5" fmla="*/ 0 w 4670426"/>
              <a:gd name="connsiteY5" fmla="*/ 617220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0426" h="6172200">
                <a:moveTo>
                  <a:pt x="0" y="0"/>
                </a:moveTo>
                <a:lnTo>
                  <a:pt x="3848936" y="0"/>
                </a:lnTo>
                <a:lnTo>
                  <a:pt x="3848936" y="1045028"/>
                </a:lnTo>
                <a:lnTo>
                  <a:pt x="4670426" y="1045028"/>
                </a:lnTo>
                <a:lnTo>
                  <a:pt x="4670426" y="6172200"/>
                </a:lnTo>
                <a:lnTo>
                  <a:pt x="0" y="6172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51C9D-86A3-00EE-011A-BB5A027D8E34}"/>
              </a:ext>
            </a:extLst>
          </p:cNvPr>
          <p:cNvSpPr/>
          <p:nvPr userDrawn="1"/>
        </p:nvSpPr>
        <p:spPr>
          <a:xfrm>
            <a:off x="-8252" y="0"/>
            <a:ext cx="4593774" cy="6172952"/>
          </a:xfrm>
          <a:prstGeom prst="rect">
            <a:avLst/>
          </a:pr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AF07C30-82C0-D378-1F91-7EC4BD7B5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7264" y="1998483"/>
            <a:ext cx="6882994" cy="37767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0F0E5A-E29F-07CE-B169-42F148FCF4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7264" y="1407301"/>
            <a:ext cx="6882994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4A5B0F-0562-CED7-2238-EB09675939A6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4DA9C-7565-F7E9-3EA2-142ACBA4B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36E0B-09F6-DBA9-64D4-3BC72E9BDF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D735D61-9DF2-D531-4572-BD8F357F23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941F6DE-E3AD-791F-0B71-808A5D06B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2717" y="693422"/>
            <a:ext cx="9294828" cy="3360104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XXX</a:t>
            </a:r>
            <a:br>
              <a:rPr lang="en-US"/>
            </a:br>
            <a:r>
              <a:rPr lang="en-US" sz="4400" err="1"/>
              <a:t>xxx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275DC-2706-CC46-6BD2-5915B7448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2AFF18-F16F-87BA-D7F6-E0894341A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1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308B689-5D6A-AC66-C430-03228B33F210}"/>
              </a:ext>
            </a:extLst>
          </p:cNvPr>
          <p:cNvSpPr txBox="1">
            <a:spLocks/>
          </p:cNvSpPr>
          <p:nvPr userDrawn="1"/>
        </p:nvSpPr>
        <p:spPr>
          <a:xfrm>
            <a:off x="385552" y="1776096"/>
            <a:ext cx="11388524" cy="5016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0" cap="all" spc="0" baseline="0">
                <a:solidFill>
                  <a:srgbClr val="002060"/>
                </a:solidFill>
                <a:latin typeface="Tenorite bold" panose="000008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BA728-DA5D-F12F-80F6-8D42B0B609B8}"/>
              </a:ext>
            </a:extLst>
          </p:cNvPr>
          <p:cNvSpPr txBox="1">
            <a:spLocks/>
          </p:cNvSpPr>
          <p:nvPr userDrawn="1"/>
        </p:nvSpPr>
        <p:spPr>
          <a:xfrm>
            <a:off x="385551" y="2593910"/>
            <a:ext cx="11388523" cy="332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7732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9" r:id="rId2"/>
    <p:sldLayoutId id="2147483720" r:id="rId3"/>
    <p:sldLayoutId id="2147483723" r:id="rId4"/>
    <p:sldLayoutId id="2147483772" r:id="rId5"/>
    <p:sldLayoutId id="2147483773" r:id="rId6"/>
    <p:sldLayoutId id="2147483774" r:id="rId7"/>
    <p:sldLayoutId id="2147483776" r:id="rId8"/>
    <p:sldLayoutId id="2147483777" r:id="rId9"/>
    <p:sldLayoutId id="214748377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Tenorite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C7726D3-4B34-55A8-2D8E-34BE39DB145C}"/>
              </a:ext>
            </a:extLst>
          </p:cNvPr>
          <p:cNvSpPr txBox="1">
            <a:spLocks/>
          </p:cNvSpPr>
          <p:nvPr userDrawn="1"/>
        </p:nvSpPr>
        <p:spPr>
          <a:xfrm>
            <a:off x="385552" y="1776096"/>
            <a:ext cx="11388524" cy="5016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0" cap="all" spc="0" baseline="0">
                <a:solidFill>
                  <a:srgbClr val="002060"/>
                </a:solidFill>
                <a:latin typeface="Tenorite bold" panose="000008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96BC50-3C13-D04E-72A1-C3D8F787864C}"/>
              </a:ext>
            </a:extLst>
          </p:cNvPr>
          <p:cNvSpPr txBox="1">
            <a:spLocks/>
          </p:cNvSpPr>
          <p:nvPr userDrawn="1"/>
        </p:nvSpPr>
        <p:spPr>
          <a:xfrm>
            <a:off x="385551" y="2593910"/>
            <a:ext cx="11388523" cy="332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92235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7" r:id="rId4"/>
    <p:sldLayoutId id="2147483698" r:id="rId5"/>
    <p:sldLayoutId id="2147483699" r:id="rId6"/>
    <p:sldLayoutId id="2147483700" r:id="rId7"/>
    <p:sldLayoutId id="2147483704" r:id="rId8"/>
    <p:sldLayoutId id="2147483708" r:id="rId9"/>
    <p:sldLayoutId id="2147483779" r:id="rId10"/>
    <p:sldLayoutId id="2147483780" r:id="rId11"/>
    <p:sldLayoutId id="2147483703" r:id="rId12"/>
    <p:sldLayoutId id="2147483727" r:id="rId13"/>
    <p:sldLayoutId id="2147483705" r:id="rId14"/>
    <p:sldLayoutId id="2147483709" r:id="rId15"/>
    <p:sldLayoutId id="2147483706" r:id="rId16"/>
    <p:sldLayoutId id="2147483710" r:id="rId17"/>
    <p:sldLayoutId id="2147483701" r:id="rId18"/>
    <p:sldLayoutId id="2147483726" r:id="rId19"/>
    <p:sldLayoutId id="2147483728" r:id="rId20"/>
    <p:sldLayoutId id="2147483769" r:id="rId21"/>
    <p:sldLayoutId id="2147483711" r:id="rId22"/>
    <p:sldLayoutId id="2147483707" r:id="rId23"/>
    <p:sldLayoutId id="2147483712" r:id="rId24"/>
    <p:sldLayoutId id="2147483713" r:id="rId25"/>
    <p:sldLayoutId id="2147483716" r:id="rId26"/>
    <p:sldLayoutId id="2147483717" r:id="rId27"/>
    <p:sldLayoutId id="2147483714" r:id="rId28"/>
    <p:sldLayoutId id="2147483715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Tenorite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C7726D3-4B34-55A8-2D8E-34BE39DB145C}"/>
              </a:ext>
            </a:extLst>
          </p:cNvPr>
          <p:cNvSpPr txBox="1">
            <a:spLocks/>
          </p:cNvSpPr>
          <p:nvPr userDrawn="1"/>
        </p:nvSpPr>
        <p:spPr>
          <a:xfrm>
            <a:off x="385552" y="1776096"/>
            <a:ext cx="11388524" cy="5016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0" cap="all" spc="0" baseline="0">
                <a:solidFill>
                  <a:srgbClr val="002060"/>
                </a:solidFill>
                <a:latin typeface="Tenorite bold" panose="000008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96BC50-3C13-D04E-72A1-C3D8F787864C}"/>
              </a:ext>
            </a:extLst>
          </p:cNvPr>
          <p:cNvSpPr txBox="1">
            <a:spLocks/>
          </p:cNvSpPr>
          <p:nvPr userDrawn="1"/>
        </p:nvSpPr>
        <p:spPr>
          <a:xfrm>
            <a:off x="385551" y="2593910"/>
            <a:ext cx="11388523" cy="332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3592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42" r:id="rId3"/>
    <p:sldLayoutId id="2147483746" r:id="rId4"/>
    <p:sldLayoutId id="2147483740" r:id="rId5"/>
    <p:sldLayoutId id="2147483741" r:id="rId6"/>
    <p:sldLayoutId id="2147483743" r:id="rId7"/>
    <p:sldLayoutId id="2147483747" r:id="rId8"/>
    <p:sldLayoutId id="2147483744" r:id="rId9"/>
    <p:sldLayoutId id="2147483748" r:id="rId10"/>
    <p:sldLayoutId id="2147483738" r:id="rId11"/>
    <p:sldLayoutId id="2147483739" r:id="rId12"/>
    <p:sldLayoutId id="2147483770" r:id="rId13"/>
    <p:sldLayoutId id="2147483771" r:id="rId14"/>
    <p:sldLayoutId id="2147483745" r:id="rId15"/>
    <p:sldLayoutId id="2147483749" r:id="rId16"/>
    <p:sldLayoutId id="2147483750" r:id="rId17"/>
    <p:sldLayoutId id="2147483752" r:id="rId18"/>
    <p:sldLayoutId id="2147483754" r:id="rId19"/>
    <p:sldLayoutId id="2147483751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Tenorite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C7726D3-4B34-55A8-2D8E-34BE39DB145C}"/>
              </a:ext>
            </a:extLst>
          </p:cNvPr>
          <p:cNvSpPr txBox="1">
            <a:spLocks/>
          </p:cNvSpPr>
          <p:nvPr userDrawn="1"/>
        </p:nvSpPr>
        <p:spPr>
          <a:xfrm>
            <a:off x="385552" y="1776096"/>
            <a:ext cx="11388524" cy="5016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0" cap="all" spc="0" baseline="0">
                <a:solidFill>
                  <a:srgbClr val="002060"/>
                </a:solidFill>
                <a:latin typeface="Tenorite bold" panose="000008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96BC50-3C13-D04E-72A1-C3D8F787864C}"/>
              </a:ext>
            </a:extLst>
          </p:cNvPr>
          <p:cNvSpPr txBox="1">
            <a:spLocks/>
          </p:cNvSpPr>
          <p:nvPr userDrawn="1"/>
        </p:nvSpPr>
        <p:spPr>
          <a:xfrm>
            <a:off x="385551" y="2593910"/>
            <a:ext cx="11388523" cy="332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10158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2" r:id="rId2"/>
    <p:sldLayoutId id="2147483763" r:id="rId3"/>
    <p:sldLayoutId id="2147483767" r:id="rId4"/>
    <p:sldLayoutId id="2147483764" r:id="rId5"/>
    <p:sldLayoutId id="2147483768" r:id="rId6"/>
    <p:sldLayoutId id="214748376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Tenorite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0.xml"/><Relationship Id="rId1" Type="http://schemas.openxmlformats.org/officeDocument/2006/relationships/video" Target="https://player.vimeo.com/video/862573976?app_id=12296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man studying in library">
            <a:extLst>
              <a:ext uri="{FF2B5EF4-FFF2-40B4-BE49-F238E27FC236}">
                <a16:creationId xmlns:a16="http://schemas.microsoft.com/office/drawing/2014/main" id="{7D0A0343-F065-3ADD-43A2-E1E466AB10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55D5E1-EBED-9799-512B-B8441E8359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41A7DF-2F85-D670-4032-09A7BE9A59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06FBF635-8093-C76C-E53F-981ED58705CC}"/>
              </a:ext>
            </a:extLst>
          </p:cNvPr>
          <p:cNvSpPr txBox="1">
            <a:spLocks/>
          </p:cNvSpPr>
          <p:nvPr/>
        </p:nvSpPr>
        <p:spPr>
          <a:xfrm>
            <a:off x="1598097" y="693422"/>
            <a:ext cx="9294828" cy="3360104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lIns="91440" tIns="45720" rIns="91440" bIns="4572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 cap="all" spc="100" baseline="0">
                <a:solidFill>
                  <a:schemeClr val="tx1"/>
                </a:solidFill>
                <a:latin typeface="Tenorite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Tenorite"/>
              </a:rPr>
              <a:t>Library</a:t>
            </a:r>
            <a:br>
              <a:rPr lang="en-US"/>
            </a:br>
            <a:r>
              <a:rPr lang="en-US" sz="4400">
                <a:solidFill>
                  <a:schemeClr val="bg1"/>
                </a:solidFill>
                <a:latin typeface="Tenorite"/>
              </a:rPr>
              <a:t>Solutions</a:t>
            </a:r>
            <a:endParaRPr lang="en-US">
              <a:solidFill>
                <a:schemeClr val="bg1"/>
              </a:solidFill>
              <a:latin typeface="Tenorit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7AE6D-47BE-7DAE-DA05-44E4DE92C5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E7AB6-C79B-C476-3E6B-D383175AF4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3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using a tablet&#10;&#10;Description automatically generated">
            <a:extLst>
              <a:ext uri="{FF2B5EF4-FFF2-40B4-BE49-F238E27FC236}">
                <a16:creationId xmlns:a16="http://schemas.microsoft.com/office/drawing/2014/main" id="{BA88EA3D-CC11-CCF1-4237-1DDD32BF3A3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4600" y="-6350"/>
            <a:ext cx="4683125" cy="617855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6532C81-30B4-C15F-E6C6-9F3B7903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53" y="198622"/>
            <a:ext cx="7081432" cy="640698"/>
          </a:xfrm>
        </p:spPr>
        <p:txBody>
          <a:bodyPr lIns="91440" tIns="45720" rIns="91440" bIns="45720" anchor="ctr"/>
          <a:lstStyle/>
          <a:p>
            <a:r>
              <a:rPr lang="en-US" b="1" err="1">
                <a:latin typeface="Tenorite"/>
              </a:rPr>
              <a:t>silverspoT</a:t>
            </a:r>
            <a:r>
              <a:rPr lang="en-US">
                <a:latin typeface="Tenorite"/>
              </a:rPr>
              <a:t>: THE CPR</a:t>
            </a:r>
            <a:r>
              <a:rPr lang="en-US" sz="1600" baseline="30000">
                <a:latin typeface="Tenorite"/>
              </a:rPr>
              <a:t>3</a:t>
            </a:r>
            <a:r>
              <a:rPr lang="en-US">
                <a:latin typeface="Tenorite"/>
              </a:rPr>
              <a:t> SOLUTION for Seniors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ED827D0-3158-E53F-89B5-56F98C8CEF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552" y="1307690"/>
            <a:ext cx="7209047" cy="3322012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/>
              <a:t>Every </a:t>
            </a:r>
            <a:r>
              <a:rPr lang="en-US" sz="2200" err="1"/>
              <a:t>SilverSpot</a:t>
            </a:r>
            <a:r>
              <a:rPr lang="en-US" sz="2200"/>
              <a:t> includes unlimited data, making it easy for seniors to connect with family and friends and access online games, social media, the internet, and more. 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/>
              <a:t>Additionally:</a:t>
            </a:r>
          </a:p>
          <a:p>
            <a:r>
              <a:rPr lang="en-US" sz="2200"/>
              <a:t>Handle converts to stand for hands-free use</a:t>
            </a:r>
          </a:p>
          <a:p>
            <a:r>
              <a:rPr lang="en-US" sz="2200"/>
              <a:t>Large icons for easier viewing</a:t>
            </a:r>
          </a:p>
          <a:p>
            <a:r>
              <a:rPr lang="en-US" sz="2200"/>
              <a:t>Tablet layout helps clients with minimal technical skills</a:t>
            </a:r>
          </a:p>
          <a:p>
            <a:r>
              <a:rPr lang="en-US" sz="2200"/>
              <a:t>Pre-configured with your desired apps and resources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20C2D50-5EE7-0635-EA02-7B8B35DD2458}"/>
              </a:ext>
            </a:extLst>
          </p:cNvPr>
          <p:cNvSpPr/>
          <p:nvPr/>
        </p:nvSpPr>
        <p:spPr>
          <a:xfrm>
            <a:off x="7595084" y="0"/>
            <a:ext cx="4596916" cy="619341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B32B9C-A4FE-61FB-A6E1-FA9495E4B033}"/>
              </a:ext>
            </a:extLst>
          </p:cNvPr>
          <p:cNvGrpSpPr/>
          <p:nvPr/>
        </p:nvGrpSpPr>
        <p:grpSpPr>
          <a:xfrm>
            <a:off x="4752016" y="4798547"/>
            <a:ext cx="1951362" cy="1701551"/>
            <a:chOff x="915433" y="3519376"/>
            <a:chExt cx="2525254" cy="2201973"/>
          </a:xfrm>
        </p:grpSpPr>
        <p:pic>
          <p:nvPicPr>
            <p:cNvPr id="7" name="Picture 6" descr="A black case with a screen&#10;&#10;Description automatically generated">
              <a:extLst>
                <a:ext uri="{FF2B5EF4-FFF2-40B4-BE49-F238E27FC236}">
                  <a16:creationId xmlns:a16="http://schemas.microsoft.com/office/drawing/2014/main" id="{EE4FF291-42DF-2FDE-83D0-B0443FFB5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433" y="3519376"/>
              <a:ext cx="2525254" cy="2201973"/>
            </a:xfrm>
            <a:prstGeom prst="rect">
              <a:avLst/>
            </a:prstGeom>
          </p:spPr>
        </p:pic>
        <p:pic>
          <p:nvPicPr>
            <p:cNvPr id="8" name="Picture 7" descr="A screen shot of a device&#10;&#10;Description automatically generated">
              <a:extLst>
                <a:ext uri="{FF2B5EF4-FFF2-40B4-BE49-F238E27FC236}">
                  <a16:creationId xmlns:a16="http://schemas.microsoft.com/office/drawing/2014/main" id="{F58A9232-E952-FB5F-7CF4-9DE8073E7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4105" y="4683493"/>
              <a:ext cx="2007909" cy="386878"/>
            </a:xfrm>
            <a:prstGeom prst="rect">
              <a:avLst/>
            </a:prstGeom>
          </p:spPr>
        </p:pic>
        <p:pic>
          <p:nvPicPr>
            <p:cNvPr id="9" name="Picture 8" descr="A screen shot of a device&#10;&#10;Description automatically generated">
              <a:extLst>
                <a:ext uri="{FF2B5EF4-FFF2-40B4-BE49-F238E27FC236}">
                  <a16:creationId xmlns:a16="http://schemas.microsoft.com/office/drawing/2014/main" id="{4A839BEB-194A-8857-9232-AAFACBF44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4105" y="5048486"/>
              <a:ext cx="2007909" cy="49995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2DE5B83-DDE8-C2B2-1C0C-98A61A2350C0}"/>
              </a:ext>
            </a:extLst>
          </p:cNvPr>
          <p:cNvSpPr txBox="1"/>
          <p:nvPr/>
        </p:nvSpPr>
        <p:spPr>
          <a:xfrm>
            <a:off x="422463" y="5620169"/>
            <a:ext cx="6152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rgbClr val="EA0A8E"/>
                </a:solidFill>
              </a:rPr>
              <a:t>Unlimited T-Mobile Data: $20 Month</a:t>
            </a:r>
          </a:p>
        </p:txBody>
      </p:sp>
    </p:spTree>
    <p:extLst>
      <p:ext uri="{BB962C8B-B14F-4D97-AF65-F5344CB8AC3E}">
        <p14:creationId xmlns:p14="http://schemas.microsoft.com/office/powerpoint/2010/main" val="70164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child holding a tablet&#10;&#10;Description automatically generated">
            <a:extLst>
              <a:ext uri="{FF2B5EF4-FFF2-40B4-BE49-F238E27FC236}">
                <a16:creationId xmlns:a16="http://schemas.microsoft.com/office/drawing/2014/main" id="{B3282D01-58E3-A3E3-5201-91855CA5A4A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5086" y="-6350"/>
            <a:ext cx="4683125" cy="61785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8E36896-F394-4F50-8610-B70E4FFA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err="1">
                <a:latin typeface="Tenorite"/>
              </a:rPr>
              <a:t>TotSpot</a:t>
            </a:r>
            <a:r>
              <a:rPr lang="en-US">
                <a:latin typeface="Tenorite"/>
              </a:rPr>
              <a:t>: the CPR</a:t>
            </a:r>
            <a:r>
              <a:rPr lang="en-US" baseline="30000">
                <a:latin typeface="Tenorite"/>
              </a:rPr>
              <a:t>3</a:t>
            </a:r>
            <a:r>
              <a:rPr lang="en-US">
                <a:latin typeface="Tenorite"/>
              </a:rPr>
              <a:t> solution for Tots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935CEE-BDF0-42A3-A3BD-84655C0AA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553" y="1297858"/>
            <a:ext cx="6882994" cy="4477405"/>
          </a:xfrm>
        </p:spPr>
        <p:txBody>
          <a:bodyPr>
            <a:normAutofit/>
          </a:bodyPr>
          <a:lstStyle/>
          <a:p>
            <a:r>
              <a:rPr lang="en-US" sz="2000"/>
              <a:t>Perfect all-in-one solution for early learners</a:t>
            </a:r>
          </a:p>
          <a:p>
            <a:pPr lvl="1"/>
            <a:r>
              <a:rPr lang="en-US" sz="2000" kern="0">
                <a:latin typeface="+mn-lt"/>
              </a:rPr>
              <a:t>Pre-loaded apps help to build digital skills</a:t>
            </a:r>
          </a:p>
          <a:p>
            <a:pPr lvl="1"/>
            <a:r>
              <a:rPr lang="en-US" sz="2000" kern="0">
                <a:latin typeface="+mn-lt"/>
              </a:rPr>
              <a:t>Touch screen allows students to trace numbers and letters</a:t>
            </a:r>
          </a:p>
          <a:p>
            <a:pPr lvl="1"/>
            <a:r>
              <a:rPr lang="en-US" sz="2000" kern="0">
                <a:latin typeface="+mn-lt"/>
              </a:rPr>
              <a:t>Handle makes it easy for small children to carry</a:t>
            </a:r>
          </a:p>
          <a:p>
            <a:r>
              <a:rPr lang="en-US" sz="2000"/>
              <a:t>Rugged carrying case protects your investment</a:t>
            </a:r>
          </a:p>
          <a:p>
            <a:r>
              <a:rPr lang="en-US" sz="2000"/>
              <a:t>Hotspot functionality provides internet connectivity for the entire family</a:t>
            </a:r>
          </a:p>
          <a:p>
            <a:r>
              <a:rPr lang="en-US" sz="2000"/>
              <a:t>Sets the stage for a lifetime of learning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655929-94B8-888B-A4CA-62500041C198}"/>
              </a:ext>
            </a:extLst>
          </p:cNvPr>
          <p:cNvSpPr/>
          <p:nvPr/>
        </p:nvSpPr>
        <p:spPr>
          <a:xfrm>
            <a:off x="7595086" y="0"/>
            <a:ext cx="4596916" cy="619341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case with a rectangular screen&#10;&#10;Description automatically generated">
            <a:extLst>
              <a:ext uri="{FF2B5EF4-FFF2-40B4-BE49-F238E27FC236}">
                <a16:creationId xmlns:a16="http://schemas.microsoft.com/office/drawing/2014/main" id="{1627406F-1EFA-5DF0-1D61-A891FC8DC3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513" y="4797579"/>
            <a:ext cx="1988780" cy="1699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DE92A4-49FB-A2F9-D7BF-3FC13968C290}"/>
              </a:ext>
            </a:extLst>
          </p:cNvPr>
          <p:cNvSpPr txBox="1"/>
          <p:nvPr/>
        </p:nvSpPr>
        <p:spPr>
          <a:xfrm>
            <a:off x="422463" y="5620169"/>
            <a:ext cx="6152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rgbClr val="EA0A8E"/>
                </a:solidFill>
              </a:rPr>
              <a:t>Unlimited T-Mobile Data: $20 Month</a:t>
            </a:r>
          </a:p>
        </p:txBody>
      </p:sp>
    </p:spTree>
    <p:extLst>
      <p:ext uri="{BB962C8B-B14F-4D97-AF65-F5344CB8AC3E}">
        <p14:creationId xmlns:p14="http://schemas.microsoft.com/office/powerpoint/2010/main" val="407608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F4FB9F-7217-2EE1-FA93-4D62AB0F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53" y="198622"/>
            <a:ext cx="7232244" cy="640698"/>
          </a:xfrm>
        </p:spPr>
        <p:txBody>
          <a:bodyPr lIns="91440" tIns="45720" rIns="91440" bIns="45720" anchor="ctr"/>
          <a:lstStyle/>
          <a:p>
            <a:r>
              <a:rPr lang="en-US" b="1">
                <a:solidFill>
                  <a:srgbClr val="FFFFFF"/>
                </a:solidFill>
                <a:latin typeface="Tenorite"/>
              </a:rPr>
              <a:t>SMARTBOOK:</a:t>
            </a:r>
            <a:r>
              <a:rPr lang="en-US" b="1" i="0" u="none" strike="noStrike" cap="all">
                <a:solidFill>
                  <a:srgbClr val="FFFFFF"/>
                </a:solidFill>
                <a:effectLst/>
                <a:latin typeface="Tenorite"/>
              </a:rPr>
              <a:t> </a:t>
            </a:r>
            <a:r>
              <a:rPr lang="en-US">
                <a:solidFill>
                  <a:srgbClr val="FFFFFF"/>
                </a:solidFill>
                <a:latin typeface="Tenorite"/>
              </a:rPr>
              <a:t>The CPR3 Laptop replacement</a:t>
            </a:r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ED827D0-3158-E53F-89B5-56F98C8CEF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553" y="1327356"/>
            <a:ext cx="5246426" cy="532215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>
                <a:solidFill>
                  <a:srgbClr val="EA0A8E"/>
                </a:solidFill>
                <a:latin typeface="Tenorite"/>
              </a:rPr>
              <a:t>Device &amp; Accessories</a:t>
            </a:r>
            <a:endParaRPr lang="en-US" sz="2000">
              <a:solidFill>
                <a:srgbClr val="EA0A8E"/>
              </a:solidFill>
              <a:latin typeface="Tenorite"/>
            </a:endParaRPr>
          </a:p>
          <a:p>
            <a:pPr>
              <a:lnSpc>
                <a:spcPct val="100000"/>
              </a:lnSpc>
            </a:pPr>
            <a:r>
              <a:rPr lang="en-US" sz="2000"/>
              <a:t>Tablet or iPad</a:t>
            </a:r>
          </a:p>
          <a:p>
            <a:pPr>
              <a:lnSpc>
                <a:spcPct val="100000"/>
              </a:lnSpc>
            </a:pPr>
            <a:r>
              <a:rPr lang="en-US" sz="2000"/>
              <a:t>Protective Case &amp; Keyboard</a:t>
            </a:r>
          </a:p>
          <a:p>
            <a:pPr>
              <a:lnSpc>
                <a:spcPct val="100000"/>
              </a:lnSpc>
            </a:pPr>
            <a:r>
              <a:rPr lang="en-US" sz="2000"/>
              <a:t>Screen protector</a:t>
            </a:r>
          </a:p>
          <a:p>
            <a:pPr>
              <a:lnSpc>
                <a:spcPct val="100000"/>
              </a:lnSpc>
            </a:pPr>
            <a:r>
              <a:rPr lang="en-US" sz="2000"/>
              <a:t>Wall charger</a:t>
            </a:r>
          </a:p>
          <a:p>
            <a:pPr>
              <a:lnSpc>
                <a:spcPct val="100000"/>
              </a:lnSpc>
            </a:pPr>
            <a:r>
              <a:rPr lang="en-US" sz="2000"/>
              <a:t>Optional Pencil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>
              <a:latin typeface="Tenorite 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>
                <a:solidFill>
                  <a:srgbClr val="EA0A8E"/>
                </a:solidFill>
                <a:latin typeface="Tenorite"/>
              </a:rPr>
              <a:t>Set-Up &amp; Service</a:t>
            </a:r>
          </a:p>
          <a:p>
            <a:pPr>
              <a:lnSpc>
                <a:spcPct val="100000"/>
              </a:lnSpc>
            </a:pPr>
            <a:r>
              <a:rPr lang="en-US" sz="2000"/>
              <a:t>One-Time Device Enrollment </a:t>
            </a:r>
          </a:p>
          <a:p>
            <a:pPr>
              <a:lnSpc>
                <a:spcPct val="100000"/>
              </a:lnSpc>
            </a:pPr>
            <a:r>
              <a:rPr lang="en-US" sz="2000"/>
              <a:t>Implementation Project Manager</a:t>
            </a:r>
          </a:p>
          <a:p>
            <a:pPr>
              <a:lnSpc>
                <a:spcPct val="100000"/>
              </a:lnSpc>
            </a:pPr>
            <a:r>
              <a:rPr lang="en-US" sz="2000"/>
              <a:t>Full support for design &amp; set-up</a:t>
            </a:r>
          </a:p>
          <a:p>
            <a:pPr>
              <a:lnSpc>
                <a:spcPct val="100000"/>
              </a:lnSpc>
            </a:pPr>
            <a:r>
              <a:rPr lang="en-US" sz="2000"/>
              <a:t>CPR3 software license </a:t>
            </a:r>
          </a:p>
          <a:p>
            <a:pPr>
              <a:lnSpc>
                <a:spcPct val="100000"/>
              </a:lnSpc>
            </a:pPr>
            <a:r>
              <a:rPr lang="en-US" sz="2000"/>
              <a:t>CPR3 portal admin support </a:t>
            </a:r>
            <a:endParaRPr lang="en-US" sz="200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>
              <a:latin typeface="Tenorite 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1561669-0FA7-B37A-4A00-074DDD0BE4CA}"/>
              </a:ext>
            </a:extLst>
          </p:cNvPr>
          <p:cNvSpPr txBox="1">
            <a:spLocks/>
          </p:cNvSpPr>
          <p:nvPr/>
        </p:nvSpPr>
        <p:spPr>
          <a:xfrm>
            <a:off x="385553" y="5775263"/>
            <a:ext cx="4280739" cy="8742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endParaRPr lang="en-US" sz="1800" b="1">
              <a:solidFill>
                <a:srgbClr val="EA0A8E"/>
              </a:solidFill>
            </a:endParaRPr>
          </a:p>
        </p:txBody>
      </p:sp>
      <p:pic>
        <p:nvPicPr>
          <p:cNvPr id="3" name="Picture 2" descr="A black computer with a colorful screen&#10;&#10;Description automatically generated">
            <a:extLst>
              <a:ext uri="{FF2B5EF4-FFF2-40B4-BE49-F238E27FC236}">
                <a16:creationId xmlns:a16="http://schemas.microsoft.com/office/drawing/2014/main" id="{E3FB6BA1-1EBC-1BA1-B836-D1F1BCE817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488" y="1940580"/>
            <a:ext cx="3606798" cy="26357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C2E8C6-6E15-6400-85CB-3FF86197C999}"/>
              </a:ext>
            </a:extLst>
          </p:cNvPr>
          <p:cNvSpPr/>
          <p:nvPr/>
        </p:nvSpPr>
        <p:spPr>
          <a:xfrm>
            <a:off x="8622237" y="2280966"/>
            <a:ext cx="2065299" cy="1327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 shot of a device&#10;&#10;Description automatically generated">
            <a:extLst>
              <a:ext uri="{FF2B5EF4-FFF2-40B4-BE49-F238E27FC236}">
                <a16:creationId xmlns:a16="http://schemas.microsoft.com/office/drawing/2014/main" id="{ED98A879-249D-1158-489A-776C9261FF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4123" y="2428553"/>
            <a:ext cx="1994269" cy="391434"/>
          </a:xfrm>
          <a:prstGeom prst="rect">
            <a:avLst/>
          </a:prstGeom>
        </p:spPr>
      </p:pic>
      <p:pic>
        <p:nvPicPr>
          <p:cNvPr id="11" name="Picture 10" descr="A screen shot of a device&#10;&#10;Description automatically generated">
            <a:extLst>
              <a:ext uri="{FF2B5EF4-FFF2-40B4-BE49-F238E27FC236}">
                <a16:creationId xmlns:a16="http://schemas.microsoft.com/office/drawing/2014/main" id="{EDC3E2E2-73BB-7E42-F3C9-F1B3D2E8F6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4331" y="3016779"/>
            <a:ext cx="1994269" cy="4953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B3AD0-D1E7-6573-AFDB-A4D38B23CF3C}"/>
              </a:ext>
            </a:extLst>
          </p:cNvPr>
          <p:cNvSpPr txBox="1"/>
          <p:nvPr/>
        </p:nvSpPr>
        <p:spPr>
          <a:xfrm>
            <a:off x="422463" y="5620169"/>
            <a:ext cx="6152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rgbClr val="EA0A8E"/>
                </a:solidFill>
              </a:rPr>
              <a:t>Unlimited T-Mobile Data: $20 Month</a:t>
            </a:r>
          </a:p>
        </p:txBody>
      </p:sp>
    </p:spTree>
    <p:extLst>
      <p:ext uri="{BB962C8B-B14F-4D97-AF65-F5344CB8AC3E}">
        <p14:creationId xmlns:p14="http://schemas.microsoft.com/office/powerpoint/2010/main" val="45256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A42BB-3271-D631-638B-799AA822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Tenorite"/>
              </a:rPr>
              <a:t>Devices for library Personnel</a:t>
            </a:r>
            <a:endParaRPr lang="en-US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B768B-61DF-1CA5-79E9-3E0ABBA61E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553" y="2601733"/>
            <a:ext cx="6882994" cy="3173530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sz="2000" b="1"/>
              <a:t>Smartphones</a:t>
            </a:r>
            <a:endParaRPr lang="en-US"/>
          </a:p>
          <a:p>
            <a:pPr marL="0" indent="0">
              <a:buNone/>
            </a:pPr>
            <a:r>
              <a:rPr lang="en-US" sz="2000" b="1"/>
              <a:t>Tablets</a:t>
            </a:r>
          </a:p>
          <a:p>
            <a:pPr marL="0" indent="0">
              <a:buNone/>
            </a:pPr>
            <a:r>
              <a:rPr lang="en-US" sz="2000" b="1"/>
              <a:t>2-way based Radios</a:t>
            </a:r>
          </a:p>
          <a:p>
            <a:pPr marL="0" indent="0">
              <a:buNone/>
            </a:pPr>
            <a:r>
              <a:rPr lang="en-US" sz="2000" b="1"/>
              <a:t>Laptops</a:t>
            </a:r>
          </a:p>
          <a:p>
            <a:pPr marL="0" indent="0">
              <a:buNone/>
            </a:pPr>
            <a:r>
              <a:rPr lang="en-US" sz="2000" b="1"/>
              <a:t>Desktops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E4B18-627E-EF50-086D-A7E0ADAB07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5552" y="1407301"/>
            <a:ext cx="6882993" cy="886768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b="1">
                <a:latin typeface="Söhne"/>
              </a:rPr>
              <a:t>What does your staff need?</a:t>
            </a:r>
          </a:p>
          <a:p>
            <a:r>
              <a:rPr lang="en-US" b="1">
                <a:latin typeface="Söhne"/>
              </a:rPr>
              <a:t>We can help!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A54FA-10F4-BC74-5EDF-455E21FBBA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78" r="24478"/>
          <a:stretch/>
        </p:blipFill>
        <p:spPr>
          <a:xfrm>
            <a:off x="7518399" y="0"/>
            <a:ext cx="4725738" cy="6172200"/>
          </a:xfrm>
          <a:custGeom>
            <a:avLst/>
            <a:gdLst>
              <a:gd name="connsiteX0" fmla="*/ 851568 w 4596916"/>
              <a:gd name="connsiteY0" fmla="*/ 0 h 6172200"/>
              <a:gd name="connsiteX1" fmla="*/ 4596916 w 4596916"/>
              <a:gd name="connsiteY1" fmla="*/ 0 h 6172200"/>
              <a:gd name="connsiteX2" fmla="*/ 4596916 w 4596916"/>
              <a:gd name="connsiteY2" fmla="*/ 6172200 h 6172200"/>
              <a:gd name="connsiteX3" fmla="*/ 0 w 4596916"/>
              <a:gd name="connsiteY3" fmla="*/ 6172200 h 6172200"/>
              <a:gd name="connsiteX4" fmla="*/ 0 w 4596916"/>
              <a:gd name="connsiteY4" fmla="*/ 1046747 h 6172200"/>
              <a:gd name="connsiteX5" fmla="*/ 851568 w 4596916"/>
              <a:gd name="connsiteY5" fmla="*/ 1046747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6916" h="6172200">
                <a:moveTo>
                  <a:pt x="851568" y="0"/>
                </a:moveTo>
                <a:lnTo>
                  <a:pt x="4596916" y="0"/>
                </a:lnTo>
                <a:lnTo>
                  <a:pt x="4596916" y="6172200"/>
                </a:lnTo>
                <a:lnTo>
                  <a:pt x="0" y="6172200"/>
                </a:lnTo>
                <a:lnTo>
                  <a:pt x="0" y="1046747"/>
                </a:lnTo>
                <a:lnTo>
                  <a:pt x="851568" y="1046747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6B435A-4F69-5B67-75CF-04A04020ACD7}"/>
              </a:ext>
            </a:extLst>
          </p:cNvPr>
          <p:cNvSpPr/>
          <p:nvPr/>
        </p:nvSpPr>
        <p:spPr>
          <a:xfrm>
            <a:off x="7518398" y="0"/>
            <a:ext cx="4673601" cy="617220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50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B2DD-24C4-0437-5C55-B6F83C5F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backup &amp; failover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891A4-38D2-BB2A-2A9C-E9FF1FD99C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552" y="2165684"/>
            <a:ext cx="7025901" cy="40065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/>
              <a:t>A robust internet connection is critical for securing, protecting, and ensuring constant accessibility across all your sites.</a:t>
            </a:r>
            <a:br>
              <a:rPr lang="en-US" sz="2000" b="1"/>
            </a:br>
            <a:endParaRPr lang="en-US" sz="2000" b="1"/>
          </a:p>
          <a:p>
            <a:pPr marL="0" indent="0">
              <a:buNone/>
            </a:pPr>
            <a:r>
              <a:rPr lang="en-US" sz="2000" b="1"/>
              <a:t>Our backup and failover technology creates an unbreakable VPN connection.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Why </a:t>
            </a:r>
            <a:r>
              <a:rPr lang="en-US" sz="2000" b="1"/>
              <a:t>Premier’s</a:t>
            </a:r>
            <a:r>
              <a:rPr lang="en-US" sz="2000"/>
              <a:t> Powered by </a:t>
            </a:r>
            <a:r>
              <a:rPr lang="en-US" sz="2000" b="1">
                <a:solidFill>
                  <a:srgbClr val="EA0A8E"/>
                </a:solidFill>
              </a:rPr>
              <a:t>T-Mobile Unlimited 5G Data</a:t>
            </a:r>
            <a:r>
              <a:rPr lang="en-US" sz="2000"/>
              <a:t>:</a:t>
            </a:r>
          </a:p>
          <a:p>
            <a:pPr lvl="1"/>
            <a:r>
              <a:rPr lang="en-US" sz="1800"/>
              <a:t>Resilient VPNs and VoIP</a:t>
            </a:r>
          </a:p>
          <a:p>
            <a:pPr lvl="1"/>
            <a:r>
              <a:rPr lang="en-US" sz="1800"/>
              <a:t>System Availability</a:t>
            </a:r>
          </a:p>
          <a:p>
            <a:pPr lvl="1"/>
            <a:r>
              <a:rPr lang="en-US" sz="1800"/>
              <a:t>Reduced Data Loss</a:t>
            </a:r>
          </a:p>
          <a:p>
            <a:pPr lvl="1"/>
            <a:r>
              <a:rPr lang="en-US" sz="1800"/>
              <a:t>Simplified Disaster Recovery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DEA12-CDD2-21F8-160F-1BEFDA93D9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5552" y="1407301"/>
            <a:ext cx="6051343" cy="73431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b="1">
                <a:latin typeface="Söhne"/>
              </a:rPr>
              <a:t>How do internet outages impact you?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AD2932-45E7-60B0-8BAD-054FF98E73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93" t="725" r="20853" b="1632"/>
          <a:stretch/>
        </p:blipFill>
        <p:spPr>
          <a:xfrm>
            <a:off x="7518399" y="0"/>
            <a:ext cx="4725738" cy="6172200"/>
          </a:xfrm>
          <a:custGeom>
            <a:avLst/>
            <a:gdLst>
              <a:gd name="connsiteX0" fmla="*/ 851568 w 4596916"/>
              <a:gd name="connsiteY0" fmla="*/ 0 h 6172200"/>
              <a:gd name="connsiteX1" fmla="*/ 4596916 w 4596916"/>
              <a:gd name="connsiteY1" fmla="*/ 0 h 6172200"/>
              <a:gd name="connsiteX2" fmla="*/ 4596916 w 4596916"/>
              <a:gd name="connsiteY2" fmla="*/ 6172200 h 6172200"/>
              <a:gd name="connsiteX3" fmla="*/ 0 w 4596916"/>
              <a:gd name="connsiteY3" fmla="*/ 6172200 h 6172200"/>
              <a:gd name="connsiteX4" fmla="*/ 0 w 4596916"/>
              <a:gd name="connsiteY4" fmla="*/ 1046747 h 6172200"/>
              <a:gd name="connsiteX5" fmla="*/ 851568 w 4596916"/>
              <a:gd name="connsiteY5" fmla="*/ 1046747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6916" h="6172200">
                <a:moveTo>
                  <a:pt x="851568" y="0"/>
                </a:moveTo>
                <a:lnTo>
                  <a:pt x="4596916" y="0"/>
                </a:lnTo>
                <a:lnTo>
                  <a:pt x="4596916" y="6172200"/>
                </a:lnTo>
                <a:lnTo>
                  <a:pt x="0" y="6172200"/>
                </a:lnTo>
                <a:lnTo>
                  <a:pt x="0" y="1046747"/>
                </a:lnTo>
                <a:lnTo>
                  <a:pt x="851568" y="1046747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2B494C-2FA2-5F28-28E8-9A5E0CA77CDE}"/>
              </a:ext>
            </a:extLst>
          </p:cNvPr>
          <p:cNvSpPr/>
          <p:nvPr/>
        </p:nvSpPr>
        <p:spPr>
          <a:xfrm>
            <a:off x="7518398" y="0"/>
            <a:ext cx="4673601" cy="617220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94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0E4845-CF5B-CE90-FB0B-0ECDDA36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Literacy Training &amp; support</a:t>
            </a:r>
          </a:p>
        </p:txBody>
      </p:sp>
      <p:pic>
        <p:nvPicPr>
          <p:cNvPr id="4" name="Content Placeholder 4" descr="Person working with laptop and notepad">
            <a:extLst>
              <a:ext uri="{FF2B5EF4-FFF2-40B4-BE49-F238E27FC236}">
                <a16:creationId xmlns:a16="http://schemas.microsoft.com/office/drawing/2014/main" id="{AC50730E-803D-20F1-587F-220715C390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5968" y="1058748"/>
            <a:ext cx="7664359" cy="51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47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C63E716-ADDC-2BAB-E36D-36E82DF4106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AB1865-D394-5234-717B-FB5350A2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sz="2400">
                <a:latin typeface="Tenorite"/>
              </a:rPr>
              <a:t>funding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D141-1EDC-015A-F4AE-69F8C4FA60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553" y="1833694"/>
            <a:ext cx="6882994" cy="464251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sz="2000" b="1">
                <a:latin typeface="Tenorite"/>
              </a:rPr>
              <a:t>State Funds/Governor's Funds</a:t>
            </a:r>
          </a:p>
          <a:p>
            <a:pPr marL="0" indent="0">
              <a:buNone/>
            </a:pPr>
            <a:r>
              <a:rPr lang="en-US" sz="2000" b="1">
                <a:latin typeface="Tenorite"/>
              </a:rPr>
              <a:t>Library Service &amp; Technology (LSTA) Grants</a:t>
            </a:r>
          </a:p>
          <a:p>
            <a:pPr marL="0" indent="0">
              <a:buNone/>
            </a:pPr>
            <a:r>
              <a:rPr lang="en-US" sz="2000" b="1">
                <a:latin typeface="Tenorite"/>
              </a:rPr>
              <a:t>Digital Equity Act: NTIA</a:t>
            </a:r>
          </a:p>
          <a:p>
            <a:pPr marL="0" indent="0">
              <a:buNone/>
            </a:pPr>
            <a:endParaRPr lang="en-US" sz="2000" b="1">
              <a:solidFill>
                <a:srgbClr val="EA0A8E"/>
              </a:solidFill>
              <a:latin typeface="Tenorite"/>
            </a:endParaRPr>
          </a:p>
          <a:p>
            <a:pPr marL="0" indent="0">
              <a:buNone/>
            </a:pPr>
            <a:r>
              <a:rPr lang="en-US" sz="2000" b="1">
                <a:solidFill>
                  <a:srgbClr val="EA0A8E"/>
                </a:solidFill>
                <a:latin typeface="Tenorite"/>
              </a:rPr>
              <a:t>WHAT ELSE IS THERE?</a:t>
            </a:r>
            <a:endParaRPr lang="en-US" sz="2000">
              <a:latin typeface="Tenorite"/>
            </a:endParaRP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latin typeface="+mn-lt"/>
              </a:rPr>
              <a:t>Partnerships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latin typeface="+mn-lt"/>
              </a:rPr>
              <a:t>Foundations 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latin typeface="+mn-lt"/>
              </a:rPr>
              <a:t>Other Federal, State, County, and City Grants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81BA3-39C8-EAF6-AAB3-CC4C56D10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b="1"/>
              <a:t>What are you already using?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20C2D50-5EE7-0635-EA02-7B8B35DD2458}"/>
              </a:ext>
            </a:extLst>
          </p:cNvPr>
          <p:cNvSpPr/>
          <p:nvPr/>
        </p:nvSpPr>
        <p:spPr>
          <a:xfrm>
            <a:off x="7595084" y="-6944"/>
            <a:ext cx="4596916" cy="617220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9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825801CF-0AA7-5022-8660-BF66F28FEC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708" y="1"/>
            <a:ext cx="669829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777678-1148-51E2-077C-407206A52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086"/>
            <a:ext cx="5493708" cy="6865086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D155A9-591E-533D-7701-2E1AFC34FA59}"/>
              </a:ext>
            </a:extLst>
          </p:cNvPr>
          <p:cNvSpPr txBox="1"/>
          <p:nvPr/>
        </p:nvSpPr>
        <p:spPr>
          <a:xfrm>
            <a:off x="1492141" y="6039442"/>
            <a:ext cx="2529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strike="noStrike" spc="100">
                <a:solidFill>
                  <a:schemeClr val="bg1"/>
                </a:solidFill>
                <a:effectLst/>
                <a:latin typeface="proxima-soft"/>
              </a:rPr>
              <a:t>(281) 667-0404</a:t>
            </a:r>
            <a:endParaRPr lang="en-US" sz="1400" kern="2400" spc="100">
              <a:solidFill>
                <a:schemeClr val="bg1"/>
              </a:solidFill>
            </a:endParaRPr>
          </a:p>
          <a:p>
            <a:pPr algn="ctr"/>
            <a:r>
              <a:rPr lang="en-US" sz="1400" kern="2400" spc="100">
                <a:solidFill>
                  <a:schemeClr val="bg1"/>
                </a:solidFill>
              </a:rPr>
              <a:t>www.premierwireless.com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B30FF3-D5C3-B397-B2B0-5FEBC3FC8DE2}"/>
              </a:ext>
            </a:extLst>
          </p:cNvPr>
          <p:cNvSpPr/>
          <p:nvPr/>
        </p:nvSpPr>
        <p:spPr>
          <a:xfrm>
            <a:off x="5397280" y="-7087"/>
            <a:ext cx="6677862" cy="6865086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u="sng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F9D749-D886-F2FB-B21B-FAD567ADE2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05" y="5356370"/>
            <a:ext cx="1301525" cy="261802"/>
          </a:xfrm>
          <a:prstGeom prst="rect">
            <a:avLst/>
          </a:prstGeom>
        </p:spPr>
      </p:pic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A978CB4-F194-2BF6-215F-42B81D1BBC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2296" y="5257776"/>
            <a:ext cx="1448971" cy="51366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CA558D2-3952-5AE8-15EC-540849F83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14" y="1397310"/>
            <a:ext cx="4232636" cy="640698"/>
          </a:xfrm>
        </p:spPr>
        <p:txBody>
          <a:bodyPr/>
          <a:lstStyle/>
          <a:p>
            <a:r>
              <a:rPr lang="en-US"/>
              <a:t>WE’RE HERE TO HELP</a:t>
            </a:r>
          </a:p>
        </p:txBody>
      </p:sp>
    </p:spTree>
    <p:extLst>
      <p:ext uri="{BB962C8B-B14F-4D97-AF65-F5344CB8AC3E}">
        <p14:creationId xmlns:p14="http://schemas.microsoft.com/office/powerpoint/2010/main" val="343570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nior discussing with coworker">
            <a:extLst>
              <a:ext uri="{FF2B5EF4-FFF2-40B4-BE49-F238E27FC236}">
                <a16:creationId xmlns:a16="http://schemas.microsoft.com/office/drawing/2014/main" id="{12381AE2-BACA-A15B-2B6A-13EC3D4991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8"/>
          <a:stretch/>
        </p:blipFill>
        <p:spPr>
          <a:xfrm>
            <a:off x="13168" y="3429000"/>
            <a:ext cx="12165664" cy="3429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469C5E-4083-9774-B406-4BA3E754F6CB}"/>
              </a:ext>
            </a:extLst>
          </p:cNvPr>
          <p:cNvSpPr/>
          <p:nvPr/>
        </p:nvSpPr>
        <p:spPr>
          <a:xfrm>
            <a:off x="0" y="3429000"/>
            <a:ext cx="12178832" cy="342900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13035-9790-C206-2A25-A0952E73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874" y="1203924"/>
            <a:ext cx="2479518" cy="640698"/>
          </a:xfrm>
        </p:spPr>
        <p:txBody>
          <a:bodyPr/>
          <a:lstStyle/>
          <a:p>
            <a:r>
              <a:rPr lang="en-US"/>
              <a:t>Our mission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3659" y="994942"/>
            <a:ext cx="6466981" cy="1682433"/>
          </a:xfrm>
        </p:spPr>
        <p:txBody>
          <a:bodyPr/>
          <a:lstStyle/>
          <a:p>
            <a:r>
              <a:rPr lang="en-US" sz="2800" b="1" i="0">
                <a:effectLst/>
                <a:latin typeface="Tenorite" panose="00000500000000000000" pitchFamily="2" charset="0"/>
              </a:rPr>
              <a:t>Premier Wireless enables innovation, communication, safety, and transformation through technology.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629A-8B60-0E3D-B619-51EB59C45C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580" y="6174005"/>
            <a:ext cx="3410171" cy="3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77FE4E-03ED-5EBD-77F3-45FAA212A3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95149" cy="6157732"/>
          </a:xfrm>
          <a:prstGeom prst="rect">
            <a:avLst/>
          </a:prstGeom>
          <a:effectLst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D3D1E51-E70F-8C86-0EA9-9BF90A55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Tenorite"/>
              </a:rPr>
              <a:t>Who do you serve? What do they need?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F5B0E-878F-E114-F784-8B883A2803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7264" y="1487606"/>
            <a:ext cx="6882994" cy="4287657"/>
          </a:xfr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kern="1200"/>
              <a:t>Community Poverty Levels</a:t>
            </a:r>
            <a:endParaRPr lang="en-US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kern="1200"/>
              <a:t>Local Infrastructure Limitations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kern="1200"/>
              <a:t>Homelessness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kern="1200"/>
              <a:t>Workforce Development Needs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kern="1200"/>
              <a:t>Seniors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kern="1200"/>
              <a:t>Other Targeted Populations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kern="1200"/>
              <a:t>Census Data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C567B8-BEAD-916F-76C6-4508A59A449C}"/>
              </a:ext>
            </a:extLst>
          </p:cNvPr>
          <p:cNvSpPr/>
          <p:nvPr/>
        </p:nvSpPr>
        <p:spPr>
          <a:xfrm>
            <a:off x="0" y="-15220"/>
            <a:ext cx="4593774" cy="6172952"/>
          </a:xfrm>
          <a:prstGeom prst="rect">
            <a:avLst/>
          </a:pr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1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DE41-A40E-DF2E-64BA-983D9FE4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Tenorite"/>
              </a:rPr>
              <a:t>Chromebooks &amp; Laptops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1F179-3AA1-9E4B-649C-49AA0C85C7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4999" y="1277471"/>
            <a:ext cx="5917529" cy="698139"/>
          </a:xfrm>
        </p:spPr>
        <p:txBody>
          <a:bodyPr>
            <a:normAutofit fontScale="92500" lnSpcReduction="10000"/>
          </a:bodyPr>
          <a:lstStyle/>
          <a:p>
            <a:endParaRPr lang="en-US" b="1"/>
          </a:p>
          <a:p>
            <a:r>
              <a:rPr lang="en-US" b="1"/>
              <a:t>Laptop &amp; Chromebook Checkout Program 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8402D-4E2C-FD47-D4C6-1BE0687FCB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858" y="1701933"/>
            <a:ext cx="5537606" cy="4918499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buNone/>
            </a:pPr>
            <a:r>
              <a:rPr lang="en-US" b="1">
                <a:solidFill>
                  <a:srgbClr val="EA0A8E"/>
                </a:solidFill>
              </a:rPr>
              <a:t>Chromebooks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/>
              <a:t>Easily Manage Content</a:t>
            </a:r>
          </a:p>
          <a:p>
            <a:pPr lvl="1">
              <a:lnSpc>
                <a:spcPct val="100000"/>
              </a:lnSpc>
            </a:pPr>
            <a:r>
              <a:rPr lang="en-US" sz="1800"/>
              <a:t>Google Chrome Licenses</a:t>
            </a:r>
          </a:p>
          <a:p>
            <a:pPr lvl="1">
              <a:lnSpc>
                <a:spcPct val="100000"/>
              </a:lnSpc>
            </a:pPr>
            <a:r>
              <a:rPr lang="en-US" sz="1800"/>
              <a:t>MDM</a:t>
            </a:r>
          </a:p>
          <a:p>
            <a:pPr lvl="1">
              <a:lnSpc>
                <a:spcPct val="100000"/>
              </a:lnSpc>
            </a:pPr>
            <a:r>
              <a:rPr lang="en-US" sz="1800"/>
              <a:t>Remote Lockdown</a:t>
            </a:r>
          </a:p>
          <a:p>
            <a:pPr lvl="1">
              <a:lnSpc>
                <a:spcPct val="100000"/>
              </a:lnSpc>
            </a:pPr>
            <a:r>
              <a:rPr lang="en-US" sz="1800"/>
              <a:t>Install only web apps </a:t>
            </a:r>
          </a:p>
          <a:p>
            <a:pPr lvl="1">
              <a:lnSpc>
                <a:spcPct val="100000"/>
              </a:lnSpc>
            </a:pPr>
            <a:r>
              <a:rPr lang="en-US" sz="1800"/>
              <a:t>Lower Cost of device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b="1">
                <a:solidFill>
                  <a:srgbClr val="EA0A8E"/>
                </a:solidFill>
              </a:rPr>
            </a:br>
            <a:r>
              <a:rPr lang="en-US" b="1">
                <a:solidFill>
                  <a:srgbClr val="EA0A8E"/>
                </a:solidFill>
              </a:rPr>
              <a:t>Laptops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/>
              <a:t>Easily Manage Content</a:t>
            </a:r>
          </a:p>
          <a:p>
            <a:pPr lvl="1">
              <a:lnSpc>
                <a:spcPct val="100000"/>
              </a:lnSpc>
            </a:pPr>
            <a:r>
              <a:rPr lang="en-US" sz="1800"/>
              <a:t>MDM</a:t>
            </a:r>
          </a:p>
          <a:p>
            <a:pPr lvl="1">
              <a:lnSpc>
                <a:spcPct val="100000"/>
              </a:lnSpc>
            </a:pPr>
            <a:r>
              <a:rPr lang="en-US" sz="1800"/>
              <a:t>Remote Lockdown</a:t>
            </a:r>
          </a:p>
          <a:p>
            <a:pPr lvl="1">
              <a:lnSpc>
                <a:spcPct val="100000"/>
              </a:lnSpc>
            </a:pPr>
            <a:r>
              <a:rPr lang="en-US" sz="1800"/>
              <a:t>Install Apps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800"/>
          </a:p>
          <a:p>
            <a:pPr marL="0" indent="0">
              <a:lnSpc>
                <a:spcPct val="100000"/>
              </a:lnSpc>
              <a:buNone/>
            </a:pPr>
            <a:r>
              <a:rPr lang="en-US" b="1">
                <a:solidFill>
                  <a:srgbClr val="EA0A8E"/>
                </a:solidFill>
              </a:rPr>
              <a:t>Your Choice: </a:t>
            </a:r>
            <a:r>
              <a:rPr lang="en-US"/>
              <a:t>Wi-Fi Only or 5G Enabled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/>
          </a:p>
        </p:txBody>
      </p:sp>
      <p:pic>
        <p:nvPicPr>
          <p:cNvPr id="8" name="Picture 7" descr="A computer with a green screen&#10;&#10;Description automatically generated">
            <a:extLst>
              <a:ext uri="{FF2B5EF4-FFF2-40B4-BE49-F238E27FC236}">
                <a16:creationId xmlns:a16="http://schemas.microsoft.com/office/drawing/2014/main" id="{C74CF741-B87F-18F1-D351-550E6E84B4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232" y="1716009"/>
            <a:ext cx="4155099" cy="24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7AB12F-BA33-03A5-47DB-4CB7229E4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Tenorite"/>
              </a:rPr>
              <a:t>Library HOTSPOT CHECKOUT Program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9A092C-4570-9ECC-6DE6-ADCC3C49BD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553" y="1998482"/>
            <a:ext cx="6882994" cy="4859517"/>
          </a:xfrm>
        </p:spPr>
        <p:txBody>
          <a:bodyPr lIns="91440" tIns="45720" rIns="91440" bIns="45720" anchor="t">
            <a:normAutofit/>
          </a:bodyPr>
          <a:lstStyle/>
          <a:p>
            <a:pPr marL="169545" lvl="2" indent="-169545"/>
            <a:r>
              <a:rPr lang="en-US" dirty="0"/>
              <a:t>Hotspot</a:t>
            </a:r>
          </a:p>
          <a:p>
            <a:pPr marL="169545" lvl="2" indent="-169545"/>
            <a:r>
              <a:rPr lang="en-US" dirty="0"/>
              <a:t>Mobile Device Management (MDM)</a:t>
            </a:r>
          </a:p>
          <a:p>
            <a:pPr marL="169545" lvl="2" indent="-169545"/>
            <a:r>
              <a:rPr lang="en-US" dirty="0"/>
              <a:t>Protective Cases</a:t>
            </a:r>
          </a:p>
          <a:p>
            <a:pPr marL="169545" lvl="2" indent="-169545"/>
            <a:r>
              <a:rPr lang="en-US" dirty="0">
                <a:latin typeface="Tenorite"/>
              </a:rPr>
              <a:t>Custom Labels</a:t>
            </a:r>
            <a:endParaRPr lang="en-US" dirty="0"/>
          </a:p>
          <a:p>
            <a:pPr marL="626745" lvl="3" indent="-169545"/>
            <a:r>
              <a:rPr lang="en-US" dirty="0">
                <a:latin typeface="Tenorite"/>
              </a:rPr>
              <a:t>Your Branding</a:t>
            </a:r>
            <a:endParaRPr lang="en-US" dirty="0"/>
          </a:p>
          <a:p>
            <a:pPr marL="626745" lvl="3" indent="-169545"/>
            <a:r>
              <a:rPr lang="en-US" dirty="0">
                <a:latin typeface="Tenorite"/>
              </a:rPr>
              <a:t>How to Connect Instructions</a:t>
            </a:r>
            <a:endParaRPr lang="en-US" dirty="0"/>
          </a:p>
          <a:p>
            <a:pPr marL="626745" lvl="3" indent="-169545"/>
            <a:r>
              <a:rPr lang="en-US" dirty="0">
                <a:latin typeface="Tenorite"/>
              </a:rPr>
              <a:t>Library Policies</a:t>
            </a:r>
            <a:endParaRPr lang="en-US" dirty="0"/>
          </a:p>
          <a:p>
            <a:pPr marL="626745" lvl="3" indent="-169545"/>
            <a:r>
              <a:rPr lang="en-US" dirty="0">
                <a:latin typeface="Tenorite"/>
              </a:rPr>
              <a:t>Asset Tags</a:t>
            </a:r>
            <a:endParaRPr lang="en-US" dirty="0"/>
          </a:p>
          <a:p>
            <a:pPr marL="626745" lvl="3" indent="-169545"/>
            <a:endParaRPr lang="en-US" dirty="0"/>
          </a:p>
          <a:p>
            <a:pPr marL="457200" lvl="3" indent="0">
              <a:buNone/>
            </a:pPr>
            <a:endParaRPr lang="en-US" dirty="0"/>
          </a:p>
          <a:p>
            <a:pPr marL="457200" lvl="3" indent="0">
              <a:buNone/>
            </a:pPr>
            <a:endParaRPr lang="en-US" dirty="0"/>
          </a:p>
          <a:p>
            <a:pPr marL="457200" lvl="3" indent="0">
              <a:buNone/>
            </a:pPr>
            <a:endParaRPr lang="en-US" dirty="0"/>
          </a:p>
          <a:p>
            <a:pPr marL="457200" lvl="3" indent="0">
              <a:buNone/>
            </a:pPr>
            <a:endParaRPr lang="en-US" dirty="0"/>
          </a:p>
          <a:p>
            <a:pPr marL="0" lvl="2" indent="0">
              <a:buNone/>
            </a:pPr>
            <a:r>
              <a:rPr lang="en-US" b="1" kern="0" cap="all" dirty="0">
                <a:solidFill>
                  <a:srgbClr val="EA0A8E"/>
                </a:solidFill>
                <a:latin typeface="+mj-lt"/>
              </a:rPr>
              <a:t>T-Mobile Unlimited 5G Data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898C91-6CBB-2844-054E-1924D91139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b="1"/>
              <a:t>Every hotspot is pre-configured and Includes:</a:t>
            </a:r>
          </a:p>
        </p:txBody>
      </p:sp>
      <p:pic>
        <p:nvPicPr>
          <p:cNvPr id="12" name="Picture 11" descr="A plastic container with a black cord and a rectangular object&#10;&#10;Description automatically generated">
            <a:extLst>
              <a:ext uri="{FF2B5EF4-FFF2-40B4-BE49-F238E27FC236}">
                <a16:creationId xmlns:a16="http://schemas.microsoft.com/office/drawing/2014/main" id="{CA0061E1-50BE-F849-7DAF-C398693673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20" y="2855494"/>
            <a:ext cx="4087686" cy="3005222"/>
          </a:xfrm>
          <a:prstGeom prst="rect">
            <a:avLst/>
          </a:prstGeom>
        </p:spPr>
      </p:pic>
      <p:pic>
        <p:nvPicPr>
          <p:cNvPr id="7" name="Picture 6" descr="A black rectangular device with a white label&#10;&#10;Description automatically generated">
            <a:extLst>
              <a:ext uri="{FF2B5EF4-FFF2-40B4-BE49-F238E27FC236}">
                <a16:creationId xmlns:a16="http://schemas.microsoft.com/office/drawing/2014/main" id="{03F14E68-2187-F9C5-A5EA-BA729AC274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999" y="788699"/>
            <a:ext cx="3515896" cy="2299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673DD1-2F5D-D3BC-4134-709AB420D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539" y="-3954"/>
            <a:ext cx="4614778" cy="6224223"/>
          </a:xfrm>
          <a:prstGeom prst="rect">
            <a:avLst/>
          </a:prstGeom>
        </p:spPr>
      </p:pic>
      <p:pic>
        <p:nvPicPr>
          <p:cNvPr id="5" name="Picture 4" descr="A clear plastic container with a white paper in it&#10;&#10;Description automatically generated">
            <a:extLst>
              <a:ext uri="{FF2B5EF4-FFF2-40B4-BE49-F238E27FC236}">
                <a16:creationId xmlns:a16="http://schemas.microsoft.com/office/drawing/2014/main" id="{1D3A67F7-16B1-258B-EF8E-C3FF156671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514" y="4378061"/>
            <a:ext cx="1953064" cy="2180722"/>
          </a:xfrm>
          <a:prstGeom prst="rect">
            <a:avLst/>
          </a:prstGeom>
        </p:spPr>
      </p:pic>
      <p:pic>
        <p:nvPicPr>
          <p:cNvPr id="10" name="Picture 9" descr="A close-up of a warning&#10;&#10;Description automatically generated">
            <a:extLst>
              <a:ext uri="{FF2B5EF4-FFF2-40B4-BE49-F238E27FC236}">
                <a16:creationId xmlns:a16="http://schemas.microsoft.com/office/drawing/2014/main" id="{FE6DDF89-2D54-B945-5A46-7A584D2B09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8028" y="4194864"/>
            <a:ext cx="3231394" cy="116128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981B0E97-F0DB-922D-F4D8-6C9A3B54C547}"/>
              </a:ext>
            </a:extLst>
          </p:cNvPr>
          <p:cNvCxnSpPr/>
          <p:nvPr/>
        </p:nvCxnSpPr>
        <p:spPr>
          <a:xfrm rot="16200000" flipH="1">
            <a:off x="5508610" y="5312006"/>
            <a:ext cx="590004" cy="5074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71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E9630F-1AC0-42BC-B1B1-69A555D8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Tenorite"/>
              </a:rPr>
              <a:t>Introducing Premier’s CPR</a:t>
            </a:r>
            <a:r>
              <a:rPr lang="en-US" baseline="30000">
                <a:latin typeface="Tenorite"/>
              </a:rPr>
              <a:t>3</a:t>
            </a:r>
            <a:r>
              <a:rPr lang="en-US">
                <a:latin typeface="Tenorite"/>
              </a:rPr>
              <a:t> Program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E55887-C040-CBA4-6FD0-E5CE92F1257E}"/>
              </a:ext>
            </a:extLst>
          </p:cNvPr>
          <p:cNvSpPr/>
          <p:nvPr/>
        </p:nvSpPr>
        <p:spPr>
          <a:xfrm>
            <a:off x="8599714" y="2731324"/>
            <a:ext cx="1999012" cy="31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nline Media 4" title="The CPR³ Solution">
            <a:hlinkClick r:id="" action="ppaction://media"/>
            <a:extLst>
              <a:ext uri="{FF2B5EF4-FFF2-40B4-BE49-F238E27FC236}">
                <a16:creationId xmlns:a16="http://schemas.microsoft.com/office/drawing/2014/main" id="{EDEA4EBA-650F-65AF-C189-838B02ECA4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55174" y="1051167"/>
            <a:ext cx="9111649" cy="513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96B4-3FA9-398C-31BD-9D219C22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Tenorite"/>
              </a:rPr>
              <a:t>CPR</a:t>
            </a:r>
            <a:r>
              <a:rPr lang="en-US" baseline="30000">
                <a:latin typeface="Tenorite"/>
              </a:rPr>
              <a:t>3 </a:t>
            </a:r>
            <a:r>
              <a:rPr lang="en-US">
                <a:latin typeface="Tenorite"/>
              </a:rPr>
              <a:t>profile customization</a:t>
            </a:r>
          </a:p>
        </p:txBody>
      </p:sp>
      <p:pic>
        <p:nvPicPr>
          <p:cNvPr id="8" name="Graphic 7" descr="Folder outline">
            <a:extLst>
              <a:ext uri="{FF2B5EF4-FFF2-40B4-BE49-F238E27FC236}">
                <a16:creationId xmlns:a16="http://schemas.microsoft.com/office/drawing/2014/main" id="{55A0C489-0C71-AFDB-6D24-AFC85F995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55" y="2091669"/>
            <a:ext cx="3347094" cy="4877032"/>
          </a:xfrm>
          <a:prstGeom prst="rect">
            <a:avLst/>
          </a:prstGeom>
        </p:spPr>
      </p:pic>
      <p:pic>
        <p:nvPicPr>
          <p:cNvPr id="9" name="Graphic 8" descr="Folder outline">
            <a:extLst>
              <a:ext uri="{FF2B5EF4-FFF2-40B4-BE49-F238E27FC236}">
                <a16:creationId xmlns:a16="http://schemas.microsoft.com/office/drawing/2014/main" id="{8BBB702B-2991-4A6E-33D3-CF256E977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4505" y="2091669"/>
            <a:ext cx="3347094" cy="491661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BB8F1F-253F-1FFF-7AB2-752A7CE4971D}"/>
              </a:ext>
            </a:extLst>
          </p:cNvPr>
          <p:cNvSpPr txBox="1">
            <a:spLocks/>
          </p:cNvSpPr>
          <p:nvPr/>
        </p:nvSpPr>
        <p:spPr>
          <a:xfrm>
            <a:off x="9319034" y="4022716"/>
            <a:ext cx="2348544" cy="18636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None/>
            </a:pPr>
            <a:r>
              <a:rPr lang="en-US" sz="2000" b="1">
                <a:solidFill>
                  <a:srgbClr val="1B568D"/>
                </a:solidFill>
              </a:rPr>
              <a:t>Library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fr-FR" sz="1800"/>
              <a:t>Online Book Club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fr-FR" sz="1800">
                <a:ea typeface="+mn-lt"/>
                <a:cs typeface="+mn-lt"/>
              </a:rPr>
              <a:t>Games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fr-FR" sz="1800">
                <a:ea typeface="+mn-lt"/>
                <a:cs typeface="+mn-lt"/>
              </a:rPr>
              <a:t>Entertainment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fr-FR" sz="1800">
                <a:ea typeface="+mn-lt"/>
                <a:cs typeface="+mn-lt"/>
              </a:rPr>
              <a:t>Social Media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fr-FR" sz="1800">
                <a:ea typeface="+mn-lt"/>
                <a:cs typeface="+mn-lt"/>
              </a:rPr>
              <a:t>…</a:t>
            </a:r>
            <a:endParaRPr lang="en-US" sz="1800">
              <a:ea typeface="+mn-lt"/>
              <a:cs typeface="+mn-lt"/>
            </a:endParaRP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FEF6CEE-F515-A767-567C-A8C88D75DCBC}"/>
              </a:ext>
            </a:extLst>
          </p:cNvPr>
          <p:cNvSpPr txBox="1">
            <a:spLocks/>
          </p:cNvSpPr>
          <p:nvPr/>
        </p:nvSpPr>
        <p:spPr>
          <a:xfrm>
            <a:off x="6413104" y="3945837"/>
            <a:ext cx="2382559" cy="18636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None/>
            </a:pPr>
            <a:r>
              <a:rPr lang="en-US" sz="2000" b="1">
                <a:solidFill>
                  <a:srgbClr val="1B568D"/>
                </a:solidFill>
              </a:rPr>
              <a:t>Library Core Solutions</a:t>
            </a:r>
            <a:endParaRPr lang="en-US" sz="2000">
              <a:ea typeface="+mn-lt"/>
              <a:cs typeface="+mn-lt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800"/>
              <a:t>E-Books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800"/>
              <a:t>Audio Books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800"/>
              <a:t>Card Games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800"/>
              <a:t>Trivia</a:t>
            </a:r>
            <a:endParaRPr lang="en-US" sz="1600"/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endParaRPr lang="en-US" sz="16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23D5B-3501-3DDD-2E4E-10BB363775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4036" y="3347377"/>
            <a:ext cx="457199" cy="452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DECEDE-FC82-9513-AA84-D5AB591B86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3863" y="3337481"/>
            <a:ext cx="457199" cy="45276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8747D8E-58F8-318B-3FBD-5724FA4891CF}"/>
              </a:ext>
            </a:extLst>
          </p:cNvPr>
          <p:cNvSpPr txBox="1">
            <a:spLocks/>
          </p:cNvSpPr>
          <p:nvPr/>
        </p:nvSpPr>
        <p:spPr>
          <a:xfrm>
            <a:off x="473654" y="1337914"/>
            <a:ext cx="7959282" cy="19588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85750" indent="-2857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/>
              <a:t>Fully Customizable to your location and patrons’ needs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/>
              <a:t>Tap an icon to view available resources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751327-7AD9-D5E9-FBC7-E29BA78B97E3}"/>
              </a:ext>
            </a:extLst>
          </p:cNvPr>
          <p:cNvGrpSpPr/>
          <p:nvPr/>
        </p:nvGrpSpPr>
        <p:grpSpPr>
          <a:xfrm>
            <a:off x="8432936" y="1057649"/>
            <a:ext cx="3487081" cy="1861945"/>
            <a:chOff x="8341667" y="1059319"/>
            <a:chExt cx="3680605" cy="1965278"/>
          </a:xfrm>
        </p:grpSpPr>
        <p:pic>
          <p:nvPicPr>
            <p:cNvPr id="16" name="Picture 15" descr="A screen shot of a device&#10;&#10;Description automatically generated">
              <a:extLst>
                <a:ext uri="{FF2B5EF4-FFF2-40B4-BE49-F238E27FC236}">
                  <a16:creationId xmlns:a16="http://schemas.microsoft.com/office/drawing/2014/main" id="{AF4B3BBA-0B0F-7ACE-A11E-04F72F57D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1667" y="1059319"/>
              <a:ext cx="3680605" cy="19652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43452E-21EC-5A86-82AC-8C4E322517CA}"/>
                </a:ext>
              </a:extLst>
            </p:cNvPr>
            <p:cNvSpPr/>
            <p:nvPr/>
          </p:nvSpPr>
          <p:spPr>
            <a:xfrm>
              <a:off x="9138588" y="1893747"/>
              <a:ext cx="1999012" cy="316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A screen shot of a device&#10;&#10;Description automatically generated">
            <a:extLst>
              <a:ext uri="{FF2B5EF4-FFF2-40B4-BE49-F238E27FC236}">
                <a16:creationId xmlns:a16="http://schemas.microsoft.com/office/drawing/2014/main" id="{3EAB13C9-4788-6B11-FB61-3E3E2E56A8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56" y="2968754"/>
            <a:ext cx="4956282" cy="354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25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raphic 56" descr="Folder outline">
            <a:extLst>
              <a:ext uri="{FF2B5EF4-FFF2-40B4-BE49-F238E27FC236}">
                <a16:creationId xmlns:a16="http://schemas.microsoft.com/office/drawing/2014/main" id="{D2EF73AA-4807-9D09-DC08-DC18927C394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04" y="2091669"/>
            <a:ext cx="3347094" cy="4877032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B7E21F08-FE34-C5CF-22B9-54EA25827BB0}"/>
              </a:ext>
            </a:extLst>
          </p:cNvPr>
          <p:cNvSpPr txBox="1">
            <a:spLocks/>
          </p:cNvSpPr>
          <p:nvPr/>
        </p:nvSpPr>
        <p:spPr>
          <a:xfrm>
            <a:off x="571749" y="3938094"/>
            <a:ext cx="2342521" cy="18636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None/>
            </a:pPr>
            <a:r>
              <a:rPr lang="en-US" sz="2000" b="1">
                <a:solidFill>
                  <a:srgbClr val="1B568D"/>
                </a:solidFill>
              </a:rPr>
              <a:t>Healthcare</a:t>
            </a:r>
            <a:endParaRPr lang="en-US" sz="2000">
              <a:ea typeface="+mn-lt"/>
              <a:cs typeface="+mn-lt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800"/>
              <a:t>Mental Health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800"/>
              <a:t>Telehealth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800"/>
              <a:t>Local Clinics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800"/>
              <a:t>Medicaid/CHIP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800"/>
              <a:t>Prescription Help</a:t>
            </a:r>
            <a:endParaRPr lang="en-US" sz="1800">
              <a:cs typeface="Calibri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0C67AB4-7579-4039-4DB9-23B4EE41E4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98" y="3341499"/>
            <a:ext cx="457200" cy="452761"/>
          </a:xfrm>
          <a:prstGeom prst="rect">
            <a:avLst/>
          </a:prstGeom>
        </p:spPr>
      </p:pic>
      <p:pic>
        <p:nvPicPr>
          <p:cNvPr id="58" name="Graphic 57" descr="Folder outline">
            <a:extLst>
              <a:ext uri="{FF2B5EF4-FFF2-40B4-BE49-F238E27FC236}">
                <a16:creationId xmlns:a16="http://schemas.microsoft.com/office/drawing/2014/main" id="{3190574A-A9D2-0411-AF2A-F63146A57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5154" y="2091669"/>
            <a:ext cx="3347094" cy="4916616"/>
          </a:xfrm>
          <a:prstGeom prst="rect">
            <a:avLst/>
          </a:prstGeom>
        </p:spPr>
      </p:pic>
      <p:pic>
        <p:nvPicPr>
          <p:cNvPr id="59" name="Graphic 58" descr="Folder outline">
            <a:extLst>
              <a:ext uri="{FF2B5EF4-FFF2-40B4-BE49-F238E27FC236}">
                <a16:creationId xmlns:a16="http://schemas.microsoft.com/office/drawing/2014/main" id="{046648CF-577E-F20E-B551-0BA39776A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55" y="2091669"/>
            <a:ext cx="3347094" cy="4877032"/>
          </a:xfrm>
          <a:prstGeom prst="rect">
            <a:avLst/>
          </a:prstGeom>
        </p:spPr>
      </p:pic>
      <p:pic>
        <p:nvPicPr>
          <p:cNvPr id="60" name="Graphic 59" descr="Folder outline">
            <a:extLst>
              <a:ext uri="{FF2B5EF4-FFF2-40B4-BE49-F238E27FC236}">
                <a16:creationId xmlns:a16="http://schemas.microsoft.com/office/drawing/2014/main" id="{E09621F2-7650-D3CE-1DC2-1C01DD420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4505" y="2091669"/>
            <a:ext cx="3347094" cy="491661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E6F93C69-763E-6641-ECFA-8F80CCD4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52" y="198622"/>
            <a:ext cx="7740953" cy="640698"/>
          </a:xfrm>
        </p:spPr>
        <p:txBody>
          <a:bodyPr/>
          <a:lstStyle/>
          <a:p>
            <a:r>
              <a:rPr lang="en-US"/>
              <a:t>CPR</a:t>
            </a:r>
            <a:r>
              <a:rPr lang="en-US" baseline="30000"/>
              <a:t>3</a:t>
            </a:r>
            <a:r>
              <a:rPr lang="en-US"/>
              <a:t> Supporting Communities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F95B5-C599-87F1-D48F-994324F2F2AD}"/>
              </a:ext>
            </a:extLst>
          </p:cNvPr>
          <p:cNvSpPr/>
          <p:nvPr/>
        </p:nvSpPr>
        <p:spPr>
          <a:xfrm>
            <a:off x="7153275" y="6165130"/>
            <a:ext cx="5038723" cy="6951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0AA007A-9531-EB17-8C3E-E273801D7D81}"/>
              </a:ext>
            </a:extLst>
          </p:cNvPr>
          <p:cNvSpPr txBox="1">
            <a:spLocks/>
          </p:cNvSpPr>
          <p:nvPr/>
        </p:nvSpPr>
        <p:spPr>
          <a:xfrm>
            <a:off x="9319034" y="4022716"/>
            <a:ext cx="2348544" cy="18636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None/>
            </a:pPr>
            <a:r>
              <a:rPr lang="en-US" sz="2000" b="1">
                <a:solidFill>
                  <a:srgbClr val="1B568D"/>
                </a:solidFill>
              </a:rPr>
              <a:t>Crisis Hotline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fr-FR" sz="1800"/>
              <a:t>Suicide Prevention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fr-FR" sz="1800" err="1"/>
              <a:t>Sexual</a:t>
            </a:r>
            <a:r>
              <a:rPr lang="fr-FR" sz="1800"/>
              <a:t> Abuse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fr-FR" sz="1800"/>
              <a:t>LGBTQ Support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fr-FR" sz="1800"/>
              <a:t>Domestic Violence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fr-FR" sz="1800"/>
              <a:t>Substance Abuse</a:t>
            </a:r>
            <a:endParaRPr lang="en-US" sz="1800">
              <a:ea typeface="+mn-lt"/>
              <a:cs typeface="+mn-lt"/>
            </a:endParaRPr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6395C55B-05BE-5BF1-9BF4-CAF7A4C42A4F}"/>
              </a:ext>
            </a:extLst>
          </p:cNvPr>
          <p:cNvSpPr txBox="1">
            <a:spLocks/>
          </p:cNvSpPr>
          <p:nvPr/>
        </p:nvSpPr>
        <p:spPr>
          <a:xfrm>
            <a:off x="3493749" y="3943972"/>
            <a:ext cx="2470650" cy="18636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None/>
            </a:pPr>
            <a:r>
              <a:rPr lang="en-US" sz="2000" b="1">
                <a:solidFill>
                  <a:srgbClr val="1B568D"/>
                </a:solidFill>
              </a:rPr>
              <a:t>Food &amp; Shelter</a:t>
            </a:r>
            <a:endParaRPr lang="en-US" sz="2000">
              <a:ea typeface="+mn-lt"/>
              <a:cs typeface="+mn-lt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800"/>
              <a:t>Local food banks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800"/>
              <a:t>SNAP/WIC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800"/>
              <a:t>Local shelters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800"/>
              <a:t>Housing assistance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800"/>
              <a:t>Utility bill assistance</a:t>
            </a:r>
          </a:p>
        </p:txBody>
      </p:sp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E74C0C81-4DB8-3373-05BC-DEAA30251243}"/>
              </a:ext>
            </a:extLst>
          </p:cNvPr>
          <p:cNvSpPr txBox="1">
            <a:spLocks/>
          </p:cNvSpPr>
          <p:nvPr/>
        </p:nvSpPr>
        <p:spPr>
          <a:xfrm>
            <a:off x="6413105" y="3945837"/>
            <a:ext cx="2483506" cy="18636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None/>
            </a:pPr>
            <a:r>
              <a:rPr lang="en-US" sz="2000" b="1">
                <a:solidFill>
                  <a:srgbClr val="1B568D"/>
                </a:solidFill>
              </a:rPr>
              <a:t>Transportation</a:t>
            </a:r>
            <a:endParaRPr lang="en-US" sz="2000">
              <a:ea typeface="+mn-lt"/>
              <a:cs typeface="+mn-lt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800"/>
              <a:t>Bus Schedules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800"/>
              <a:t>Medicare Travel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800"/>
              <a:t>Uber/Lyft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800"/>
              <a:t>Taxi</a:t>
            </a:r>
            <a:endParaRPr lang="en-US" sz="1600"/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EA0A8E"/>
              </a:buClr>
              <a:buFont typeface="Wingdings" panose="020F0502020204030204" pitchFamily="34" charset="0"/>
              <a:buChar char="§"/>
            </a:pPr>
            <a:endParaRPr lang="en-US" sz="160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C940FB9-8A41-4A15-045C-C58BADDEB8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4036" y="3347377"/>
            <a:ext cx="457199" cy="452761"/>
          </a:xfrm>
          <a:prstGeom prst="rect">
            <a:avLst/>
          </a:prstGeom>
        </p:spPr>
      </p:pic>
      <p:pic>
        <p:nvPicPr>
          <p:cNvPr id="45" name="Picture 44" descr="A blue and white logo with a house and a plate and fork and knife&#10;&#10;Description automatically generated">
            <a:extLst>
              <a:ext uri="{FF2B5EF4-FFF2-40B4-BE49-F238E27FC236}">
                <a16:creationId xmlns:a16="http://schemas.microsoft.com/office/drawing/2014/main" id="{E9B84B9D-2BFD-97A2-7ED7-0188370219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305" y="3349125"/>
            <a:ext cx="457199" cy="452761"/>
          </a:xfrm>
          <a:prstGeom prst="rect">
            <a:avLst/>
          </a:prstGeom>
        </p:spPr>
      </p:pic>
      <p:pic>
        <p:nvPicPr>
          <p:cNvPr id="47" name="Picture 46" descr="A white car on a purple background&#10;&#10;Description automatically generated">
            <a:extLst>
              <a:ext uri="{FF2B5EF4-FFF2-40B4-BE49-F238E27FC236}">
                <a16:creationId xmlns:a16="http://schemas.microsoft.com/office/drawing/2014/main" id="{E8C08128-1242-11A3-0F2A-9A06BAF5A0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3863" y="3337481"/>
            <a:ext cx="457199" cy="4527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F0135BD-487E-BB9A-6297-DEBE0B40857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53539"/>
            <a:ext cx="1301525" cy="261802"/>
          </a:xfrm>
          <a:prstGeom prst="rect">
            <a:avLst/>
          </a:prstGeom>
        </p:spPr>
      </p:pic>
      <p:pic>
        <p:nvPicPr>
          <p:cNvPr id="53" name="Picture 5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0B38DBF-42F3-A476-2DC4-E50686C9D57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9777" y="6244312"/>
            <a:ext cx="1448971" cy="51366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F1637ED-0F5A-C2BC-058A-7946452A8DD7}"/>
              </a:ext>
            </a:extLst>
          </p:cNvPr>
          <p:cNvSpPr txBox="1">
            <a:spLocks/>
          </p:cNvSpPr>
          <p:nvPr/>
        </p:nvSpPr>
        <p:spPr>
          <a:xfrm>
            <a:off x="473654" y="1337914"/>
            <a:ext cx="7959282" cy="19588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85750" indent="-2857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/>
              <a:t>The CPR</a:t>
            </a:r>
            <a:r>
              <a:rPr lang="en-US" sz="2400" b="1" baseline="30000"/>
              <a:t>3</a:t>
            </a:r>
            <a:r>
              <a:rPr lang="en-US" sz="2400" b="1"/>
              <a:t> solution is custom-built to provide access to the resources your patrons need.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/>
              <a:t>Clients tap the icon to view available resources.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F84C9A-6A46-A57A-01F1-A0CC669F0D20}"/>
              </a:ext>
            </a:extLst>
          </p:cNvPr>
          <p:cNvGrpSpPr/>
          <p:nvPr/>
        </p:nvGrpSpPr>
        <p:grpSpPr>
          <a:xfrm>
            <a:off x="8432936" y="1057649"/>
            <a:ext cx="3487081" cy="1861945"/>
            <a:chOff x="8341667" y="1059319"/>
            <a:chExt cx="3680605" cy="1965278"/>
          </a:xfrm>
        </p:grpSpPr>
        <p:pic>
          <p:nvPicPr>
            <p:cNvPr id="6" name="Picture 5" descr="A screen shot of a device&#10;&#10;Description automatically generated">
              <a:extLst>
                <a:ext uri="{FF2B5EF4-FFF2-40B4-BE49-F238E27FC236}">
                  <a16:creationId xmlns:a16="http://schemas.microsoft.com/office/drawing/2014/main" id="{7897259A-AFF5-ED3D-E2B6-913F0C40A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1667" y="1059319"/>
              <a:ext cx="3680605" cy="19652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BA9427-4F17-89E1-9F3C-077848840117}"/>
                </a:ext>
              </a:extLst>
            </p:cNvPr>
            <p:cNvSpPr/>
            <p:nvPr/>
          </p:nvSpPr>
          <p:spPr>
            <a:xfrm>
              <a:off x="9138588" y="1893747"/>
              <a:ext cx="1999012" cy="316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60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EC1387-4695-7B09-0938-618630EB95BE}"/>
              </a:ext>
            </a:extLst>
          </p:cNvPr>
          <p:cNvGrpSpPr/>
          <p:nvPr/>
        </p:nvGrpSpPr>
        <p:grpSpPr>
          <a:xfrm>
            <a:off x="8750020" y="2910478"/>
            <a:ext cx="3132875" cy="3132875"/>
            <a:chOff x="8248576" y="2841654"/>
            <a:chExt cx="3132875" cy="3132875"/>
          </a:xfrm>
        </p:grpSpPr>
        <p:pic>
          <p:nvPicPr>
            <p:cNvPr id="18" name="Picture 17" descr="A black computer with a colorful screen&#10;&#10;Description automatically generated">
              <a:extLst>
                <a:ext uri="{FF2B5EF4-FFF2-40B4-BE49-F238E27FC236}">
                  <a16:creationId xmlns:a16="http://schemas.microsoft.com/office/drawing/2014/main" id="{94A21EF2-4791-6C5C-E133-F9F8D5EB2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8576" y="2841654"/>
              <a:ext cx="3132875" cy="313287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AE8058-C4E3-70E6-B82A-D2DDC5BD9086}"/>
                </a:ext>
              </a:extLst>
            </p:cNvPr>
            <p:cNvSpPr/>
            <p:nvPr/>
          </p:nvSpPr>
          <p:spPr>
            <a:xfrm>
              <a:off x="9071598" y="3746119"/>
              <a:ext cx="1451741" cy="931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A screen shot of a device&#10;&#10;Description automatically generated">
              <a:extLst>
                <a:ext uri="{FF2B5EF4-FFF2-40B4-BE49-F238E27FC236}">
                  <a16:creationId xmlns:a16="http://schemas.microsoft.com/office/drawing/2014/main" id="{C450F015-FFC8-D543-FF2F-72B052CCBF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93901" y="3814537"/>
              <a:ext cx="1400503" cy="272681"/>
            </a:xfrm>
            <a:prstGeom prst="rect">
              <a:avLst/>
            </a:prstGeom>
          </p:spPr>
        </p:pic>
        <p:pic>
          <p:nvPicPr>
            <p:cNvPr id="20" name="Picture 19" descr="A screen shot of a device&#10;&#10;Description automatically generated">
              <a:extLst>
                <a:ext uri="{FF2B5EF4-FFF2-40B4-BE49-F238E27FC236}">
                  <a16:creationId xmlns:a16="http://schemas.microsoft.com/office/drawing/2014/main" id="{730FDBE3-461E-7BF2-A14D-A8507C73D7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93901" y="4234529"/>
              <a:ext cx="1400503" cy="34692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8E36896-F394-4F50-8610-B70E4FFA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CPR</a:t>
            </a:r>
            <a:r>
              <a:rPr lang="en-US" baseline="30000"/>
              <a:t>3</a:t>
            </a:r>
            <a:r>
              <a:rPr lang="en-US"/>
              <a:t> Custom Tablets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AE8F96-6907-4F2B-818E-2E14D73AC4AB}"/>
              </a:ext>
            </a:extLst>
          </p:cNvPr>
          <p:cNvSpPr txBox="1"/>
          <p:nvPr/>
        </p:nvSpPr>
        <p:spPr>
          <a:xfrm>
            <a:off x="9215261" y="5349469"/>
            <a:ext cx="220239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err="1">
                <a:solidFill>
                  <a:srgbClr val="EA0A8E"/>
                </a:solidFill>
              </a:rPr>
              <a:t>SmartBook</a:t>
            </a:r>
            <a:endParaRPr lang="en-US" sz="2400" b="1">
              <a:solidFill>
                <a:srgbClr val="EA0A8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0ACE8-22E9-46F0-A337-5EF64322851C}"/>
              </a:ext>
            </a:extLst>
          </p:cNvPr>
          <p:cNvSpPr txBox="1"/>
          <p:nvPr/>
        </p:nvSpPr>
        <p:spPr>
          <a:xfrm>
            <a:off x="385553" y="5349469"/>
            <a:ext cx="20200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err="1">
                <a:solidFill>
                  <a:srgbClr val="EA0A8E"/>
                </a:solidFill>
              </a:rPr>
              <a:t>TotSpot</a:t>
            </a:r>
            <a:endParaRPr lang="en-US" sz="2400" b="1">
              <a:solidFill>
                <a:srgbClr val="EA0A8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439F34-2A98-4309-A349-B07130EFA819}"/>
              </a:ext>
            </a:extLst>
          </p:cNvPr>
          <p:cNvSpPr txBox="1"/>
          <p:nvPr/>
        </p:nvSpPr>
        <p:spPr>
          <a:xfrm>
            <a:off x="4720282" y="5349469"/>
            <a:ext cx="189869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err="1">
                <a:solidFill>
                  <a:srgbClr val="EA0A8E"/>
                </a:solidFill>
              </a:rPr>
              <a:t>SilverSpot</a:t>
            </a:r>
            <a:endParaRPr lang="en-US" sz="2400" b="1">
              <a:solidFill>
                <a:srgbClr val="EA0A8E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41CB46-7EB6-B678-ECA9-FACE7FCCBB17}"/>
              </a:ext>
            </a:extLst>
          </p:cNvPr>
          <p:cNvGrpSpPr/>
          <p:nvPr/>
        </p:nvGrpSpPr>
        <p:grpSpPr>
          <a:xfrm>
            <a:off x="4696997" y="3620992"/>
            <a:ext cx="1951362" cy="1701551"/>
            <a:chOff x="915433" y="3519376"/>
            <a:chExt cx="2525254" cy="2201973"/>
          </a:xfrm>
        </p:grpSpPr>
        <p:pic>
          <p:nvPicPr>
            <p:cNvPr id="4" name="Picture 3" descr="A black case with a screen&#10;&#10;Description automatically generated">
              <a:extLst>
                <a:ext uri="{FF2B5EF4-FFF2-40B4-BE49-F238E27FC236}">
                  <a16:creationId xmlns:a16="http://schemas.microsoft.com/office/drawing/2014/main" id="{950533CC-1B7B-8C30-91E6-DE35A4C05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433" y="3519376"/>
              <a:ext cx="2525254" cy="2201973"/>
            </a:xfrm>
            <a:prstGeom prst="rect">
              <a:avLst/>
            </a:prstGeom>
          </p:spPr>
        </p:pic>
        <p:pic>
          <p:nvPicPr>
            <p:cNvPr id="5" name="Picture 4" descr="A screen shot of a device&#10;&#10;Description automatically generated">
              <a:extLst>
                <a:ext uri="{FF2B5EF4-FFF2-40B4-BE49-F238E27FC236}">
                  <a16:creationId xmlns:a16="http://schemas.microsoft.com/office/drawing/2014/main" id="{E0F49806-4E58-B46B-A709-CC6F0B81D0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4105" y="4683493"/>
              <a:ext cx="2007909" cy="386878"/>
            </a:xfrm>
            <a:prstGeom prst="rect">
              <a:avLst/>
            </a:prstGeom>
          </p:spPr>
        </p:pic>
        <p:pic>
          <p:nvPicPr>
            <p:cNvPr id="6" name="Picture 5" descr="A screen shot of a device&#10;&#10;Description automatically generated">
              <a:extLst>
                <a:ext uri="{FF2B5EF4-FFF2-40B4-BE49-F238E27FC236}">
                  <a16:creationId xmlns:a16="http://schemas.microsoft.com/office/drawing/2014/main" id="{EC37862A-7CA0-7369-5AF6-FBD394BFE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4105" y="5048486"/>
              <a:ext cx="2007909" cy="499953"/>
            </a:xfrm>
            <a:prstGeom prst="rect">
              <a:avLst/>
            </a:prstGeom>
          </p:spPr>
        </p:pic>
      </p:grpSp>
      <p:pic>
        <p:nvPicPr>
          <p:cNvPr id="11" name="Picture 10" descr="A blue case with a rectangular screen&#10;&#10;Description automatically generated">
            <a:extLst>
              <a:ext uri="{FF2B5EF4-FFF2-40B4-BE49-F238E27FC236}">
                <a16:creationId xmlns:a16="http://schemas.microsoft.com/office/drawing/2014/main" id="{262C145C-09D8-7E4C-783A-78562946FE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68" y="3560647"/>
            <a:ext cx="2018468" cy="175886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2316193-51A0-C8D4-2F0B-4E9E6B7E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170" y="507146"/>
            <a:ext cx="4399302" cy="3142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3863DA-1A9D-887E-694D-48E1133EDD93}"/>
              </a:ext>
            </a:extLst>
          </p:cNvPr>
          <p:cNvSpPr txBox="1"/>
          <p:nvPr/>
        </p:nvSpPr>
        <p:spPr>
          <a:xfrm>
            <a:off x="385553" y="1427341"/>
            <a:ext cx="5992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Tablets can be “just” a tablet or easily customized</a:t>
            </a:r>
          </a:p>
          <a:p>
            <a:r>
              <a:rPr lang="en-US" sz="2000" b="1"/>
              <a:t>To meet the specific needs of each community</a:t>
            </a:r>
          </a:p>
        </p:txBody>
      </p:sp>
    </p:spTree>
    <p:extLst>
      <p:ext uri="{BB962C8B-B14F-4D97-AF65-F5344CB8AC3E}">
        <p14:creationId xmlns:p14="http://schemas.microsoft.com/office/powerpoint/2010/main" val="27699877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Pitch Deck_TM16411175_Win32_JC_SL_v3" id="{8B4DAF89-59FE-4064-AB7A-372A9529B50F}" vid="{3DF83A45-BE94-4B01-94A1-C38A7DA6C9D1}"/>
    </a:ext>
  </a:extLst>
</a:theme>
</file>

<file path=ppt/theme/theme3.xml><?xml version="1.0" encoding="utf-8"?>
<a:theme xmlns:a="http://schemas.openxmlformats.org/drawingml/2006/main" name="2_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Pitch Deck_TM16411175_Win32_JC_SL_v3" id="{8B4DAF89-59FE-4064-AB7A-372A9529B50F}" vid="{3DF83A45-BE94-4B01-94A1-C38A7DA6C9D1}"/>
    </a:ext>
  </a:extLst>
</a:theme>
</file>

<file path=ppt/theme/theme4.xml><?xml version="1.0" encoding="utf-8"?>
<a:theme xmlns:a="http://schemas.openxmlformats.org/drawingml/2006/main" name="3_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Pitch Deck_TM16411175_Win32_JC_SL_v3" id="{8B4DAF89-59FE-4064-AB7A-372A9529B50F}" vid="{3DF83A45-BE94-4B01-94A1-C38A7DA6C9D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439292-23DE-4FBC-B000-AFED89AC64F3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5F1115-A9D1-4ADF-878E-8B9CEB141684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{736C63D6-3E05-455D-A9C9-2600DD127348}tf16411175_win32</Template>
  <TotalTime>0</TotalTime>
  <Words>606</Words>
  <Application>Microsoft Office PowerPoint</Application>
  <PresentationFormat>Widescreen</PresentationFormat>
  <Paragraphs>158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proxima-soft</vt:lpstr>
      <vt:lpstr>Söhne</vt:lpstr>
      <vt:lpstr>Tenorite</vt:lpstr>
      <vt:lpstr>Tenorite </vt:lpstr>
      <vt:lpstr>Tenorite bold</vt:lpstr>
      <vt:lpstr>Wingdings</vt:lpstr>
      <vt:lpstr>Custom Design</vt:lpstr>
      <vt:lpstr>1_Office Theme</vt:lpstr>
      <vt:lpstr>2_Office Theme</vt:lpstr>
      <vt:lpstr>3_Office Theme</vt:lpstr>
      <vt:lpstr>PowerPoint Presentation</vt:lpstr>
      <vt:lpstr>Our mission</vt:lpstr>
      <vt:lpstr>Who do you serve? What do they need?</vt:lpstr>
      <vt:lpstr>Chromebooks &amp; Laptops</vt:lpstr>
      <vt:lpstr>Library HOTSPOT CHECKOUT Program</vt:lpstr>
      <vt:lpstr>Introducing Premier’s CPR3 Program</vt:lpstr>
      <vt:lpstr>CPR3 profile customization</vt:lpstr>
      <vt:lpstr>CPR3 Supporting Communities</vt:lpstr>
      <vt:lpstr>CPR3 Custom Tablets</vt:lpstr>
      <vt:lpstr>silverspoT: THE CPR3 SOLUTION for Seniors</vt:lpstr>
      <vt:lpstr>TotSpot: the CPR3 solution for Tots</vt:lpstr>
      <vt:lpstr>SMARTBOOK: The CPR3 Laptop replacement</vt:lpstr>
      <vt:lpstr>Devices for library Personnel</vt:lpstr>
      <vt:lpstr>Internet backup &amp; failover</vt:lpstr>
      <vt:lpstr>Digital Literacy Training &amp; support</vt:lpstr>
      <vt:lpstr>funding</vt:lpstr>
      <vt:lpstr>WE’RE HERE TO 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Futrell</dc:creator>
  <cp:lastModifiedBy>Kelly Futrell</cp:lastModifiedBy>
  <cp:revision>2</cp:revision>
  <dcterms:created xsi:type="dcterms:W3CDTF">2023-03-30T19:38:36Z</dcterms:created>
  <dcterms:modified xsi:type="dcterms:W3CDTF">2024-01-15T14:21:53Z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